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9" r:id="rId2"/>
  </p:sldMasterIdLst>
  <p:notesMasterIdLst>
    <p:notesMasterId r:id="rId22"/>
  </p:notesMasterIdLst>
  <p:sldIdLst>
    <p:sldId id="265" r:id="rId3"/>
    <p:sldId id="266" r:id="rId4"/>
    <p:sldId id="275" r:id="rId5"/>
    <p:sldId id="269" r:id="rId6"/>
    <p:sldId id="256" r:id="rId7"/>
    <p:sldId id="257" r:id="rId8"/>
    <p:sldId id="264" r:id="rId9"/>
    <p:sldId id="262" r:id="rId10"/>
    <p:sldId id="260" r:id="rId11"/>
    <p:sldId id="267" r:id="rId12"/>
    <p:sldId id="261" r:id="rId13"/>
    <p:sldId id="259" r:id="rId14"/>
    <p:sldId id="270" r:id="rId15"/>
    <p:sldId id="271" r:id="rId16"/>
    <p:sldId id="272" r:id="rId17"/>
    <p:sldId id="273" r:id="rId18"/>
    <p:sldId id="274" r:id="rId19"/>
    <p:sldId id="258" r:id="rId20"/>
    <p:sldId id="268" r:id="rId21"/>
  </p:sldIdLst>
  <p:sldSz cx="23774400" cy="13350875"/>
  <p:notesSz cx="6858000" cy="9144000"/>
  <p:defaultTextStyle>
    <a:defPPr>
      <a:defRPr lang="en-US"/>
    </a:defPPr>
    <a:lvl1pPr marL="0" algn="l" defTabSz="2121408" rtl="0" eaLnBrk="1" latinLnBrk="0" hangingPunct="1">
      <a:defRPr sz="4200" kern="1200">
        <a:solidFill>
          <a:schemeClr val="tx1"/>
        </a:solidFill>
        <a:latin typeface="+mn-lt"/>
        <a:ea typeface="+mn-ea"/>
        <a:cs typeface="+mn-cs"/>
      </a:defRPr>
    </a:lvl1pPr>
    <a:lvl2pPr marL="1060704" algn="l" defTabSz="2121408" rtl="0" eaLnBrk="1" latinLnBrk="0" hangingPunct="1">
      <a:defRPr sz="4200" kern="1200">
        <a:solidFill>
          <a:schemeClr val="tx1"/>
        </a:solidFill>
        <a:latin typeface="+mn-lt"/>
        <a:ea typeface="+mn-ea"/>
        <a:cs typeface="+mn-cs"/>
      </a:defRPr>
    </a:lvl2pPr>
    <a:lvl3pPr marL="2121408" algn="l" defTabSz="2121408" rtl="0" eaLnBrk="1" latinLnBrk="0" hangingPunct="1">
      <a:defRPr sz="4200" kern="1200">
        <a:solidFill>
          <a:schemeClr val="tx1"/>
        </a:solidFill>
        <a:latin typeface="+mn-lt"/>
        <a:ea typeface="+mn-ea"/>
        <a:cs typeface="+mn-cs"/>
      </a:defRPr>
    </a:lvl3pPr>
    <a:lvl4pPr marL="3182112" algn="l" defTabSz="2121408" rtl="0" eaLnBrk="1" latinLnBrk="0" hangingPunct="1">
      <a:defRPr sz="4200" kern="1200">
        <a:solidFill>
          <a:schemeClr val="tx1"/>
        </a:solidFill>
        <a:latin typeface="+mn-lt"/>
        <a:ea typeface="+mn-ea"/>
        <a:cs typeface="+mn-cs"/>
      </a:defRPr>
    </a:lvl4pPr>
    <a:lvl5pPr marL="4242816" algn="l" defTabSz="2121408" rtl="0" eaLnBrk="1" latinLnBrk="0" hangingPunct="1">
      <a:defRPr sz="4200" kern="1200">
        <a:solidFill>
          <a:schemeClr val="tx1"/>
        </a:solidFill>
        <a:latin typeface="+mn-lt"/>
        <a:ea typeface="+mn-ea"/>
        <a:cs typeface="+mn-cs"/>
      </a:defRPr>
    </a:lvl5pPr>
    <a:lvl6pPr marL="5303520" algn="l" defTabSz="2121408" rtl="0" eaLnBrk="1" latinLnBrk="0" hangingPunct="1">
      <a:defRPr sz="4200" kern="1200">
        <a:solidFill>
          <a:schemeClr val="tx1"/>
        </a:solidFill>
        <a:latin typeface="+mn-lt"/>
        <a:ea typeface="+mn-ea"/>
        <a:cs typeface="+mn-cs"/>
      </a:defRPr>
    </a:lvl6pPr>
    <a:lvl7pPr marL="6364224" algn="l" defTabSz="2121408" rtl="0" eaLnBrk="1" latinLnBrk="0" hangingPunct="1">
      <a:defRPr sz="4200" kern="1200">
        <a:solidFill>
          <a:schemeClr val="tx1"/>
        </a:solidFill>
        <a:latin typeface="+mn-lt"/>
        <a:ea typeface="+mn-ea"/>
        <a:cs typeface="+mn-cs"/>
      </a:defRPr>
    </a:lvl7pPr>
    <a:lvl8pPr marL="7424928" algn="l" defTabSz="2121408" rtl="0" eaLnBrk="1" latinLnBrk="0" hangingPunct="1">
      <a:defRPr sz="4200" kern="1200">
        <a:solidFill>
          <a:schemeClr val="tx1"/>
        </a:solidFill>
        <a:latin typeface="+mn-lt"/>
        <a:ea typeface="+mn-ea"/>
        <a:cs typeface="+mn-cs"/>
      </a:defRPr>
    </a:lvl8pPr>
    <a:lvl9pPr marL="8485632" algn="l" defTabSz="2121408" rtl="0" eaLnBrk="1" latinLnBrk="0" hangingPunct="1">
      <a:defRPr sz="4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5">
          <p15:clr>
            <a:srgbClr val="A4A3A4"/>
          </p15:clr>
        </p15:guide>
        <p15:guide id="2" pos="7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82" autoAdjust="0"/>
    <p:restoredTop sz="94660"/>
  </p:normalViewPr>
  <p:slideViewPr>
    <p:cSldViewPr>
      <p:cViewPr varScale="1">
        <p:scale>
          <a:sx n="53" d="100"/>
          <a:sy n="53" d="100"/>
        </p:scale>
        <p:origin x="174" y="222"/>
      </p:cViewPr>
      <p:guideLst>
        <p:guide orient="horz" pos="4205"/>
        <p:guide pos="74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34D31-F41D-4AAC-AABA-C34076EFFA68}" type="datetimeFigureOut">
              <a:rPr lang="en-GB" smtClean="0"/>
              <a:t>09/10/2022</a:t>
            </a:fld>
            <a:endParaRPr lang="en-GB"/>
          </a:p>
        </p:txBody>
      </p:sp>
      <p:sp>
        <p:nvSpPr>
          <p:cNvPr id="4" name="Slide Image Placeholder 3"/>
          <p:cNvSpPr>
            <a:spLocks noGrp="1" noRot="1" noChangeAspect="1"/>
          </p:cNvSpPr>
          <p:nvPr>
            <p:ph type="sldImg" idx="2"/>
          </p:nvPr>
        </p:nvSpPr>
        <p:spPr>
          <a:xfrm>
            <a:off x="376238" y="685800"/>
            <a:ext cx="61055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8E05E-AB7E-4898-B2B5-C12D093728D2}" type="slidenum">
              <a:rPr lang="en-GB" smtClean="0"/>
              <a:t>‹#›</a:t>
            </a:fld>
            <a:endParaRPr lang="en-GB"/>
          </a:p>
        </p:txBody>
      </p:sp>
    </p:spTree>
    <p:extLst>
      <p:ext uri="{BB962C8B-B14F-4D97-AF65-F5344CB8AC3E}">
        <p14:creationId xmlns:p14="http://schemas.microsoft.com/office/powerpoint/2010/main" val="3427512576"/>
      </p:ext>
    </p:extLst>
  </p:cSld>
  <p:clrMap bg1="lt1" tx1="dk1" bg2="lt2" tx2="dk2" accent1="accent1" accent2="accent2" accent3="accent3" accent4="accent4" accent5="accent5" accent6="accent6" hlink="hlink" folHlink="folHlink"/>
  <p:notesStyle>
    <a:lvl1pPr marL="0" algn="l" defTabSz="2121408" rtl="0" eaLnBrk="1" latinLnBrk="0" hangingPunct="1">
      <a:defRPr sz="2800" kern="1200">
        <a:solidFill>
          <a:schemeClr val="tx1"/>
        </a:solidFill>
        <a:latin typeface="+mn-lt"/>
        <a:ea typeface="+mn-ea"/>
        <a:cs typeface="+mn-cs"/>
      </a:defRPr>
    </a:lvl1pPr>
    <a:lvl2pPr marL="1060704" algn="l" defTabSz="2121408" rtl="0" eaLnBrk="1" latinLnBrk="0" hangingPunct="1">
      <a:defRPr sz="2800" kern="1200">
        <a:solidFill>
          <a:schemeClr val="tx1"/>
        </a:solidFill>
        <a:latin typeface="+mn-lt"/>
        <a:ea typeface="+mn-ea"/>
        <a:cs typeface="+mn-cs"/>
      </a:defRPr>
    </a:lvl2pPr>
    <a:lvl3pPr marL="2121408" algn="l" defTabSz="2121408" rtl="0" eaLnBrk="1" latinLnBrk="0" hangingPunct="1">
      <a:defRPr sz="2800" kern="1200">
        <a:solidFill>
          <a:schemeClr val="tx1"/>
        </a:solidFill>
        <a:latin typeface="+mn-lt"/>
        <a:ea typeface="+mn-ea"/>
        <a:cs typeface="+mn-cs"/>
      </a:defRPr>
    </a:lvl3pPr>
    <a:lvl4pPr marL="3182112" algn="l" defTabSz="2121408" rtl="0" eaLnBrk="1" latinLnBrk="0" hangingPunct="1">
      <a:defRPr sz="2800" kern="1200">
        <a:solidFill>
          <a:schemeClr val="tx1"/>
        </a:solidFill>
        <a:latin typeface="+mn-lt"/>
        <a:ea typeface="+mn-ea"/>
        <a:cs typeface="+mn-cs"/>
      </a:defRPr>
    </a:lvl4pPr>
    <a:lvl5pPr marL="4242816" algn="l" defTabSz="2121408" rtl="0" eaLnBrk="1" latinLnBrk="0" hangingPunct="1">
      <a:defRPr sz="2800" kern="1200">
        <a:solidFill>
          <a:schemeClr val="tx1"/>
        </a:solidFill>
        <a:latin typeface="+mn-lt"/>
        <a:ea typeface="+mn-ea"/>
        <a:cs typeface="+mn-cs"/>
      </a:defRPr>
    </a:lvl5pPr>
    <a:lvl6pPr marL="5303520" algn="l" defTabSz="2121408" rtl="0" eaLnBrk="1" latinLnBrk="0" hangingPunct="1">
      <a:defRPr sz="2800" kern="1200">
        <a:solidFill>
          <a:schemeClr val="tx1"/>
        </a:solidFill>
        <a:latin typeface="+mn-lt"/>
        <a:ea typeface="+mn-ea"/>
        <a:cs typeface="+mn-cs"/>
      </a:defRPr>
    </a:lvl6pPr>
    <a:lvl7pPr marL="6364224" algn="l" defTabSz="2121408" rtl="0" eaLnBrk="1" latinLnBrk="0" hangingPunct="1">
      <a:defRPr sz="2800" kern="1200">
        <a:solidFill>
          <a:schemeClr val="tx1"/>
        </a:solidFill>
        <a:latin typeface="+mn-lt"/>
        <a:ea typeface="+mn-ea"/>
        <a:cs typeface="+mn-cs"/>
      </a:defRPr>
    </a:lvl7pPr>
    <a:lvl8pPr marL="7424928" algn="l" defTabSz="2121408" rtl="0" eaLnBrk="1" latinLnBrk="0" hangingPunct="1">
      <a:defRPr sz="2800" kern="1200">
        <a:solidFill>
          <a:schemeClr val="tx1"/>
        </a:solidFill>
        <a:latin typeface="+mn-lt"/>
        <a:ea typeface="+mn-ea"/>
        <a:cs typeface="+mn-cs"/>
      </a:defRPr>
    </a:lvl8pPr>
    <a:lvl9pPr marL="8485632" algn="l" defTabSz="2121408" rtl="0" eaLnBrk="1" latinLnBrk="0" hangingPunct="1">
      <a:defRPr sz="2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Freeform 5"/>
          <p:cNvSpPr/>
          <p:nvPr userDrawn="1"/>
        </p:nvSpPr>
        <p:spPr>
          <a:xfrm>
            <a:off x="10561388" y="7068"/>
            <a:ext cx="12760166" cy="13343810"/>
          </a:xfrm>
          <a:custGeom>
            <a:avLst/>
            <a:gdLst>
              <a:gd name="connsiteX0" fmla="*/ 1441 w 7036857"/>
              <a:gd name="connsiteY0" fmla="*/ 0 h 6854371"/>
              <a:gd name="connsiteX1" fmla="*/ 7036857 w 7036857"/>
              <a:gd name="connsiteY1" fmla="*/ 0 h 6854371"/>
              <a:gd name="connsiteX2" fmla="*/ 7036857 w 7036857"/>
              <a:gd name="connsiteY2" fmla="*/ 6854371 h 6854371"/>
              <a:gd name="connsiteX3" fmla="*/ 0 w 7036857"/>
              <a:gd name="connsiteY3" fmla="*/ 6854371 h 6854371"/>
              <a:gd name="connsiteX4" fmla="*/ 1361774 w 7036857"/>
              <a:gd name="connsiteY4" fmla="*/ 3425371 h 6854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6857" h="6854371">
                <a:moveTo>
                  <a:pt x="1441" y="0"/>
                </a:moveTo>
                <a:lnTo>
                  <a:pt x="7036857" y="0"/>
                </a:lnTo>
                <a:lnTo>
                  <a:pt x="7036857" y="6854371"/>
                </a:lnTo>
                <a:lnTo>
                  <a:pt x="0" y="6854371"/>
                </a:lnTo>
                <a:lnTo>
                  <a:pt x="1361774" y="34253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78198" tIns="89099" rIns="178198" bIns="89099" rtlCol="0" anchor="ctr"/>
          <a:lstStyle/>
          <a:p>
            <a:pPr algn="ctr"/>
            <a:endParaRPr lang="en-US"/>
          </a:p>
        </p:txBody>
      </p:sp>
      <p:sp>
        <p:nvSpPr>
          <p:cNvPr id="9" name="Picture Placeholder 8"/>
          <p:cNvSpPr>
            <a:spLocks noGrp="1"/>
          </p:cNvSpPr>
          <p:nvPr>
            <p:ph type="pic" sz="quarter" idx="10"/>
          </p:nvPr>
        </p:nvSpPr>
        <p:spPr>
          <a:xfrm>
            <a:off x="11014233" y="7067"/>
            <a:ext cx="12760166" cy="13343808"/>
          </a:xfrm>
          <a:custGeom>
            <a:avLst/>
            <a:gdLst>
              <a:gd name="connsiteX0" fmla="*/ 1440 w 7036856"/>
              <a:gd name="connsiteY0" fmla="*/ 0 h 6854370"/>
              <a:gd name="connsiteX1" fmla="*/ 7036856 w 7036856"/>
              <a:gd name="connsiteY1" fmla="*/ 0 h 6854370"/>
              <a:gd name="connsiteX2" fmla="*/ 7036856 w 7036856"/>
              <a:gd name="connsiteY2" fmla="*/ 6854370 h 6854370"/>
              <a:gd name="connsiteX3" fmla="*/ 0 w 7036856"/>
              <a:gd name="connsiteY3" fmla="*/ 6854370 h 6854370"/>
              <a:gd name="connsiteX4" fmla="*/ 1361773 w 7036856"/>
              <a:gd name="connsiteY4" fmla="*/ 3425371 h 685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6856" h="6854370">
                <a:moveTo>
                  <a:pt x="1440" y="0"/>
                </a:moveTo>
                <a:lnTo>
                  <a:pt x="7036856" y="0"/>
                </a:lnTo>
                <a:lnTo>
                  <a:pt x="7036856" y="6854370"/>
                </a:lnTo>
                <a:lnTo>
                  <a:pt x="0" y="6854370"/>
                </a:lnTo>
                <a:lnTo>
                  <a:pt x="1361773" y="3425371"/>
                </a:lnTo>
                <a:close/>
              </a:path>
            </a:pathLst>
          </a:custGeom>
          <a:noFill/>
        </p:spPr>
        <p:txBody>
          <a:bodyPr wrap="square" anchor="ctr">
            <a:noAutofit/>
          </a:bodyPr>
          <a:lstStyle>
            <a:lvl1pPr marL="0" indent="0" algn="ctr">
              <a:buNone/>
              <a:defRPr sz="3600">
                <a:solidFill>
                  <a:schemeClr val="bg1"/>
                </a:solidFill>
              </a:defRPr>
            </a:lvl1pPr>
          </a:lstStyle>
          <a:p>
            <a:endParaRPr lang="en-US" dirty="0"/>
          </a:p>
        </p:txBody>
      </p:sp>
    </p:spTree>
    <p:extLst>
      <p:ext uri="{BB962C8B-B14F-4D97-AF65-F5344CB8AC3E}">
        <p14:creationId xmlns:p14="http://schemas.microsoft.com/office/powerpoint/2010/main" val="281759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cxnSp>
        <p:nvCxnSpPr>
          <p:cNvPr id="15" name="Straight Connector 14"/>
          <p:cNvCxnSpPr/>
          <p:nvPr userDrawn="1"/>
        </p:nvCxnSpPr>
        <p:spPr>
          <a:xfrm>
            <a:off x="15971520" y="5309960"/>
            <a:ext cx="0" cy="1358583"/>
          </a:xfrm>
          <a:prstGeom prst="line">
            <a:avLst/>
          </a:prstGeom>
          <a:ln>
            <a:solidFill>
              <a:schemeClr val="accent4"/>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7711440" y="5309960"/>
            <a:ext cx="0" cy="1358583"/>
          </a:xfrm>
          <a:prstGeom prst="line">
            <a:avLst/>
          </a:prstGeom>
          <a:ln>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7" name="Flowchart: Manual Operation 16"/>
          <p:cNvSpPr/>
          <p:nvPr userDrawn="1"/>
        </p:nvSpPr>
        <p:spPr>
          <a:xfrm flipV="1">
            <a:off x="1229541" y="6668543"/>
            <a:ext cx="4572000" cy="831306"/>
          </a:xfrm>
          <a:prstGeom prst="flowChartManualOperati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8" name="Straight Connector 17"/>
          <p:cNvCxnSpPr/>
          <p:nvPr userDrawn="1"/>
        </p:nvCxnSpPr>
        <p:spPr>
          <a:xfrm>
            <a:off x="3515541" y="7499849"/>
            <a:ext cx="0" cy="1358583"/>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19" name="Flowchart: Connector 18"/>
          <p:cNvSpPr/>
          <p:nvPr userDrawn="1"/>
        </p:nvSpPr>
        <p:spPr>
          <a:xfrm>
            <a:off x="3357426" y="8700317"/>
            <a:ext cx="316230" cy="31623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lowchart: Manual Operation 19"/>
          <p:cNvSpPr/>
          <p:nvPr userDrawn="1"/>
        </p:nvSpPr>
        <p:spPr>
          <a:xfrm>
            <a:off x="5368426" y="6668543"/>
            <a:ext cx="4663440" cy="831306"/>
          </a:xfrm>
          <a:prstGeom prst="flowChartManualOperati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1" name="Flowchart: Connector 20"/>
          <p:cNvSpPr/>
          <p:nvPr userDrawn="1"/>
        </p:nvSpPr>
        <p:spPr>
          <a:xfrm>
            <a:off x="7553325" y="4986428"/>
            <a:ext cx="316230" cy="316230"/>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Flowchart: Manual Operation 21"/>
          <p:cNvSpPr/>
          <p:nvPr userDrawn="1"/>
        </p:nvSpPr>
        <p:spPr>
          <a:xfrm flipH="1" flipV="1">
            <a:off x="9598751" y="6668543"/>
            <a:ext cx="4572000" cy="831306"/>
          </a:xfrm>
          <a:prstGeom prst="flowChartManualOperati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23" name="Straight Connector 22"/>
          <p:cNvCxnSpPr/>
          <p:nvPr userDrawn="1"/>
        </p:nvCxnSpPr>
        <p:spPr>
          <a:xfrm>
            <a:off x="11811000" y="7499849"/>
            <a:ext cx="0" cy="1358583"/>
          </a:xfrm>
          <a:prstGeom prst="line">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24" name="Flowchart: Connector 23"/>
          <p:cNvSpPr/>
          <p:nvPr userDrawn="1"/>
        </p:nvSpPr>
        <p:spPr>
          <a:xfrm>
            <a:off x="11652885" y="8700317"/>
            <a:ext cx="316230" cy="316230"/>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Flowchart: Manual Operation 24"/>
          <p:cNvSpPr/>
          <p:nvPr userDrawn="1"/>
        </p:nvSpPr>
        <p:spPr>
          <a:xfrm>
            <a:off x="13737636" y="6668543"/>
            <a:ext cx="4572000" cy="831306"/>
          </a:xfrm>
          <a:prstGeom prst="flowChartManualOperati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6" name="Flowchart: Connector 25"/>
          <p:cNvSpPr/>
          <p:nvPr userDrawn="1"/>
        </p:nvSpPr>
        <p:spPr>
          <a:xfrm>
            <a:off x="15813405" y="4986428"/>
            <a:ext cx="316230" cy="316230"/>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Flowchart: Manual Operation 26"/>
          <p:cNvSpPr/>
          <p:nvPr userDrawn="1"/>
        </p:nvSpPr>
        <p:spPr>
          <a:xfrm flipH="1" flipV="1">
            <a:off x="17876520" y="6668543"/>
            <a:ext cx="4572000" cy="831306"/>
          </a:xfrm>
          <a:prstGeom prst="flowChartManualOperati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28" name="Straight Connector 27"/>
          <p:cNvCxnSpPr/>
          <p:nvPr userDrawn="1"/>
        </p:nvCxnSpPr>
        <p:spPr>
          <a:xfrm>
            <a:off x="20162520" y="7499849"/>
            <a:ext cx="0" cy="1358583"/>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29" name="Flowchart: Connector 28"/>
          <p:cNvSpPr/>
          <p:nvPr userDrawn="1"/>
        </p:nvSpPr>
        <p:spPr>
          <a:xfrm>
            <a:off x="20004405" y="8700317"/>
            <a:ext cx="316230" cy="316230"/>
          </a:xfrm>
          <a:prstGeom prst="flowChartConnecto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xt Placeholder 28"/>
          <p:cNvSpPr>
            <a:spLocks noGrp="1"/>
          </p:cNvSpPr>
          <p:nvPr>
            <p:ph type="body" sz="quarter" idx="10"/>
          </p:nvPr>
        </p:nvSpPr>
        <p:spPr>
          <a:xfrm>
            <a:off x="1366701" y="9183143"/>
            <a:ext cx="4297680" cy="685800"/>
          </a:xfrm>
        </p:spPr>
        <p:txBody>
          <a:bodyPr>
            <a:normAutofit/>
          </a:bodyPr>
          <a:lstStyle>
            <a:lvl1pPr marL="0" indent="0" algn="ctr">
              <a:buFontTx/>
              <a:buNone/>
              <a:defRPr sz="2800" b="1" spc="100" baseline="0">
                <a:solidFill>
                  <a:srgbClr val="000000"/>
                </a:solidFill>
                <a:latin typeface="+mj-lt"/>
                <a:ea typeface="Roboto" pitchFamily="2" charset="0"/>
                <a:cs typeface="Poppins Light" pitchFamily="50" charset="0"/>
              </a:defRPr>
            </a:lvl1pPr>
          </a:lstStyle>
          <a:p>
            <a:pPr lvl="0"/>
            <a:endParaRPr lang="en-GB" dirty="0"/>
          </a:p>
        </p:txBody>
      </p:sp>
      <p:sp>
        <p:nvSpPr>
          <p:cNvPr id="31" name="Text Placeholder 28"/>
          <p:cNvSpPr>
            <a:spLocks noGrp="1"/>
          </p:cNvSpPr>
          <p:nvPr>
            <p:ph type="body" sz="quarter" idx="11"/>
          </p:nvPr>
        </p:nvSpPr>
        <p:spPr>
          <a:xfrm>
            <a:off x="1366701" y="9663203"/>
            <a:ext cx="4297680" cy="2209800"/>
          </a:xfrm>
        </p:spPr>
        <p:txBody>
          <a:bodyPr>
            <a:normAutofit/>
          </a:bodyPr>
          <a:lstStyle>
            <a:lvl1pPr marL="0" indent="0" algn="ctr">
              <a:lnSpc>
                <a:spcPct val="150000"/>
              </a:lnSpc>
              <a:buFontTx/>
              <a:buNone/>
              <a:defRPr sz="2400" b="0" spc="100" baseline="0">
                <a:solidFill>
                  <a:srgbClr val="000000"/>
                </a:solidFill>
                <a:latin typeface="+mn-lt"/>
                <a:ea typeface="Roboto" pitchFamily="2" charset="0"/>
                <a:cs typeface="Poppins Light" pitchFamily="50" charset="0"/>
              </a:defRPr>
            </a:lvl1pPr>
          </a:lstStyle>
          <a:p>
            <a:pPr lvl="0"/>
            <a:endParaRPr lang="en-GB" dirty="0"/>
          </a:p>
        </p:txBody>
      </p:sp>
      <p:sp>
        <p:nvSpPr>
          <p:cNvPr id="32" name="Text Placeholder 28"/>
          <p:cNvSpPr>
            <a:spLocks noGrp="1"/>
          </p:cNvSpPr>
          <p:nvPr>
            <p:ph type="body" sz="quarter" idx="66"/>
          </p:nvPr>
        </p:nvSpPr>
        <p:spPr>
          <a:xfrm>
            <a:off x="5562600" y="2027237"/>
            <a:ext cx="4297680" cy="685800"/>
          </a:xfrm>
        </p:spPr>
        <p:txBody>
          <a:bodyPr>
            <a:normAutofit/>
          </a:bodyPr>
          <a:lstStyle>
            <a:lvl1pPr marL="0" indent="0" algn="ctr">
              <a:buFontTx/>
              <a:buNone/>
              <a:defRPr sz="2800" b="1" spc="100" baseline="0">
                <a:solidFill>
                  <a:srgbClr val="000000"/>
                </a:solidFill>
                <a:latin typeface="+mj-lt"/>
                <a:ea typeface="Roboto" pitchFamily="2" charset="0"/>
                <a:cs typeface="Poppins Light" pitchFamily="50" charset="0"/>
              </a:defRPr>
            </a:lvl1pPr>
          </a:lstStyle>
          <a:p>
            <a:pPr lvl="0"/>
            <a:endParaRPr lang="en-GB" dirty="0"/>
          </a:p>
        </p:txBody>
      </p:sp>
      <p:sp>
        <p:nvSpPr>
          <p:cNvPr id="33" name="Text Placeholder 28"/>
          <p:cNvSpPr>
            <a:spLocks noGrp="1"/>
          </p:cNvSpPr>
          <p:nvPr>
            <p:ph type="body" sz="quarter" idx="67"/>
          </p:nvPr>
        </p:nvSpPr>
        <p:spPr>
          <a:xfrm>
            <a:off x="5562600" y="2560637"/>
            <a:ext cx="4297680" cy="2209800"/>
          </a:xfrm>
        </p:spPr>
        <p:txBody>
          <a:bodyPr>
            <a:normAutofit/>
          </a:bodyPr>
          <a:lstStyle>
            <a:lvl1pPr marL="0" indent="0" algn="ctr">
              <a:lnSpc>
                <a:spcPct val="150000"/>
              </a:lnSpc>
              <a:buFontTx/>
              <a:buNone/>
              <a:defRPr sz="2400" b="0" spc="100" baseline="0">
                <a:solidFill>
                  <a:srgbClr val="000000"/>
                </a:solidFill>
                <a:latin typeface="+mn-lt"/>
                <a:ea typeface="Roboto" pitchFamily="2" charset="0"/>
                <a:cs typeface="Poppins Light" pitchFamily="50" charset="0"/>
              </a:defRPr>
            </a:lvl1pPr>
          </a:lstStyle>
          <a:p>
            <a:pPr lvl="0"/>
            <a:endParaRPr lang="en-GB" dirty="0"/>
          </a:p>
        </p:txBody>
      </p:sp>
      <p:sp>
        <p:nvSpPr>
          <p:cNvPr id="34" name="Text Placeholder 28"/>
          <p:cNvSpPr>
            <a:spLocks noGrp="1"/>
          </p:cNvSpPr>
          <p:nvPr>
            <p:ph type="body" sz="quarter" idx="68"/>
          </p:nvPr>
        </p:nvSpPr>
        <p:spPr>
          <a:xfrm>
            <a:off x="9662160" y="9160283"/>
            <a:ext cx="4297680" cy="685800"/>
          </a:xfrm>
        </p:spPr>
        <p:txBody>
          <a:bodyPr>
            <a:normAutofit/>
          </a:bodyPr>
          <a:lstStyle>
            <a:lvl1pPr marL="0" indent="0" algn="ctr">
              <a:buFontTx/>
              <a:buNone/>
              <a:defRPr sz="2800" b="1" spc="100" baseline="0">
                <a:solidFill>
                  <a:srgbClr val="000000"/>
                </a:solidFill>
                <a:latin typeface="+mj-lt"/>
                <a:ea typeface="Roboto" pitchFamily="2" charset="0"/>
                <a:cs typeface="Poppins Light" pitchFamily="50" charset="0"/>
              </a:defRPr>
            </a:lvl1pPr>
          </a:lstStyle>
          <a:p>
            <a:pPr lvl="0"/>
            <a:endParaRPr lang="en-GB" dirty="0"/>
          </a:p>
        </p:txBody>
      </p:sp>
      <p:sp>
        <p:nvSpPr>
          <p:cNvPr id="35" name="Text Placeholder 28"/>
          <p:cNvSpPr>
            <a:spLocks noGrp="1"/>
          </p:cNvSpPr>
          <p:nvPr>
            <p:ph type="body" sz="quarter" idx="69"/>
          </p:nvPr>
        </p:nvSpPr>
        <p:spPr>
          <a:xfrm>
            <a:off x="9662160" y="9640343"/>
            <a:ext cx="4297680" cy="2209800"/>
          </a:xfrm>
        </p:spPr>
        <p:txBody>
          <a:bodyPr>
            <a:normAutofit/>
          </a:bodyPr>
          <a:lstStyle>
            <a:lvl1pPr marL="0" indent="0" algn="ctr">
              <a:lnSpc>
                <a:spcPct val="150000"/>
              </a:lnSpc>
              <a:buFontTx/>
              <a:buNone/>
              <a:defRPr sz="2400" b="0" spc="100" baseline="0">
                <a:solidFill>
                  <a:srgbClr val="000000"/>
                </a:solidFill>
                <a:latin typeface="+mn-lt"/>
                <a:ea typeface="Roboto" pitchFamily="2" charset="0"/>
                <a:cs typeface="Poppins Light" pitchFamily="50" charset="0"/>
              </a:defRPr>
            </a:lvl1pPr>
          </a:lstStyle>
          <a:p>
            <a:pPr lvl="0"/>
            <a:endParaRPr lang="en-GB" dirty="0"/>
          </a:p>
        </p:txBody>
      </p:sp>
      <p:sp>
        <p:nvSpPr>
          <p:cNvPr id="36" name="Text Placeholder 28"/>
          <p:cNvSpPr>
            <a:spLocks noGrp="1"/>
          </p:cNvSpPr>
          <p:nvPr>
            <p:ph type="body" sz="quarter" idx="70"/>
          </p:nvPr>
        </p:nvSpPr>
        <p:spPr>
          <a:xfrm>
            <a:off x="13822680" y="2027237"/>
            <a:ext cx="4297680" cy="685800"/>
          </a:xfrm>
        </p:spPr>
        <p:txBody>
          <a:bodyPr>
            <a:normAutofit/>
          </a:bodyPr>
          <a:lstStyle>
            <a:lvl1pPr marL="0" indent="0" algn="ctr">
              <a:buFontTx/>
              <a:buNone/>
              <a:defRPr sz="2800" b="1" spc="100" baseline="0">
                <a:solidFill>
                  <a:srgbClr val="000000"/>
                </a:solidFill>
                <a:latin typeface="+mj-lt"/>
                <a:ea typeface="Roboto" pitchFamily="2" charset="0"/>
                <a:cs typeface="Poppins Light" pitchFamily="50" charset="0"/>
              </a:defRPr>
            </a:lvl1pPr>
          </a:lstStyle>
          <a:p>
            <a:pPr lvl="0"/>
            <a:endParaRPr lang="en-GB" dirty="0"/>
          </a:p>
        </p:txBody>
      </p:sp>
      <p:sp>
        <p:nvSpPr>
          <p:cNvPr id="37" name="Text Placeholder 28"/>
          <p:cNvSpPr>
            <a:spLocks noGrp="1"/>
          </p:cNvSpPr>
          <p:nvPr>
            <p:ph type="body" sz="quarter" idx="71"/>
          </p:nvPr>
        </p:nvSpPr>
        <p:spPr>
          <a:xfrm>
            <a:off x="13822680" y="2560637"/>
            <a:ext cx="4297680" cy="2209800"/>
          </a:xfrm>
        </p:spPr>
        <p:txBody>
          <a:bodyPr>
            <a:normAutofit/>
          </a:bodyPr>
          <a:lstStyle>
            <a:lvl1pPr marL="0" indent="0" algn="ctr">
              <a:lnSpc>
                <a:spcPct val="150000"/>
              </a:lnSpc>
              <a:buFontTx/>
              <a:buNone/>
              <a:defRPr sz="2400" b="0" spc="100" baseline="0">
                <a:solidFill>
                  <a:srgbClr val="000000"/>
                </a:solidFill>
                <a:latin typeface="+mn-lt"/>
                <a:ea typeface="Roboto" pitchFamily="2" charset="0"/>
                <a:cs typeface="Poppins Light" pitchFamily="50" charset="0"/>
              </a:defRPr>
            </a:lvl1pPr>
          </a:lstStyle>
          <a:p>
            <a:pPr lvl="0"/>
            <a:endParaRPr lang="en-GB" dirty="0"/>
          </a:p>
        </p:txBody>
      </p:sp>
      <p:sp>
        <p:nvSpPr>
          <p:cNvPr id="38" name="Text Placeholder 28"/>
          <p:cNvSpPr>
            <a:spLocks noGrp="1"/>
          </p:cNvSpPr>
          <p:nvPr>
            <p:ph type="body" sz="quarter" idx="72"/>
          </p:nvPr>
        </p:nvSpPr>
        <p:spPr>
          <a:xfrm>
            <a:off x="18013680" y="9176249"/>
            <a:ext cx="4297680" cy="685800"/>
          </a:xfrm>
        </p:spPr>
        <p:txBody>
          <a:bodyPr>
            <a:normAutofit/>
          </a:bodyPr>
          <a:lstStyle>
            <a:lvl1pPr marL="0" indent="0" algn="ctr">
              <a:buFontTx/>
              <a:buNone/>
              <a:defRPr sz="2800" b="1" spc="100" baseline="0">
                <a:solidFill>
                  <a:srgbClr val="000000"/>
                </a:solidFill>
                <a:latin typeface="+mj-lt"/>
                <a:ea typeface="Roboto" pitchFamily="2" charset="0"/>
                <a:cs typeface="Poppins Light" pitchFamily="50" charset="0"/>
              </a:defRPr>
            </a:lvl1pPr>
          </a:lstStyle>
          <a:p>
            <a:pPr lvl="0"/>
            <a:endParaRPr lang="en-GB" dirty="0"/>
          </a:p>
        </p:txBody>
      </p:sp>
      <p:sp>
        <p:nvSpPr>
          <p:cNvPr id="39" name="Text Placeholder 28"/>
          <p:cNvSpPr>
            <a:spLocks noGrp="1"/>
          </p:cNvSpPr>
          <p:nvPr>
            <p:ph type="body" sz="quarter" idx="73"/>
          </p:nvPr>
        </p:nvSpPr>
        <p:spPr>
          <a:xfrm>
            <a:off x="18013680" y="9656309"/>
            <a:ext cx="4297680" cy="2209800"/>
          </a:xfrm>
        </p:spPr>
        <p:txBody>
          <a:bodyPr>
            <a:normAutofit/>
          </a:bodyPr>
          <a:lstStyle>
            <a:lvl1pPr marL="0" indent="0" algn="ctr">
              <a:lnSpc>
                <a:spcPct val="150000"/>
              </a:lnSpc>
              <a:buFontTx/>
              <a:buNone/>
              <a:defRPr sz="2400" b="0" spc="100" baseline="0">
                <a:solidFill>
                  <a:srgbClr val="000000"/>
                </a:solidFill>
                <a:latin typeface="+mn-lt"/>
                <a:ea typeface="Roboto" pitchFamily="2" charset="0"/>
                <a:cs typeface="Poppins Light" pitchFamily="50" charset="0"/>
              </a:defRPr>
            </a:lvl1pPr>
          </a:lstStyle>
          <a:p>
            <a:pPr lvl="0"/>
            <a:endParaRPr lang="en-GB" dirty="0"/>
          </a:p>
        </p:txBody>
      </p:sp>
      <p:sp>
        <p:nvSpPr>
          <p:cNvPr id="40" name="Text Placeholder 6"/>
          <p:cNvSpPr>
            <a:spLocks noGrp="1"/>
          </p:cNvSpPr>
          <p:nvPr>
            <p:ph type="body" sz="quarter" idx="15" hasCustomPrompt="1"/>
          </p:nvPr>
        </p:nvSpPr>
        <p:spPr>
          <a:xfrm>
            <a:off x="2220142" y="6663827"/>
            <a:ext cx="2590799" cy="731520"/>
          </a:xfrm>
        </p:spPr>
        <p:txBody>
          <a:bodyPr>
            <a:noAutofit/>
          </a:bodyPr>
          <a:lstStyle>
            <a:lvl1pPr marL="0" indent="0" algn="ctr">
              <a:lnSpc>
                <a:spcPct val="150000"/>
              </a:lnSpc>
              <a:buFontTx/>
              <a:buNone/>
              <a:defRPr sz="2400" b="1" spc="100" baseline="0">
                <a:solidFill>
                  <a:schemeClr val="bg1"/>
                </a:solidFill>
                <a:latin typeface="Myriad Pro" pitchFamily="34" charset="0"/>
                <a:ea typeface="Roboto" pitchFamily="2" charset="0"/>
              </a:defRPr>
            </a:lvl1pPr>
          </a:lstStyle>
          <a:p>
            <a:pPr lvl="0"/>
            <a:r>
              <a:rPr lang="en-US" dirty="0"/>
              <a:t>STEP 1</a:t>
            </a:r>
            <a:endParaRPr lang="en-GB" dirty="0"/>
          </a:p>
        </p:txBody>
      </p:sp>
      <p:sp>
        <p:nvSpPr>
          <p:cNvPr id="41" name="Text Placeholder 6"/>
          <p:cNvSpPr>
            <a:spLocks noGrp="1"/>
          </p:cNvSpPr>
          <p:nvPr>
            <p:ph type="body" sz="quarter" idx="74" hasCustomPrompt="1"/>
          </p:nvPr>
        </p:nvSpPr>
        <p:spPr>
          <a:xfrm>
            <a:off x="6416041" y="6670721"/>
            <a:ext cx="2590799" cy="731520"/>
          </a:xfrm>
        </p:spPr>
        <p:txBody>
          <a:bodyPr>
            <a:noAutofit/>
          </a:bodyPr>
          <a:lstStyle>
            <a:lvl1pPr marL="0" marR="0" indent="0" algn="ctr" defTabSz="2121408" rtl="0" eaLnBrk="1" fontAlgn="auto" latinLnBrk="0" hangingPunct="1">
              <a:lnSpc>
                <a:spcPct val="150000"/>
              </a:lnSpc>
              <a:spcBef>
                <a:spcPct val="20000"/>
              </a:spcBef>
              <a:spcAft>
                <a:spcPts val="0"/>
              </a:spcAft>
              <a:buClrTx/>
              <a:buSzTx/>
              <a:buFontTx/>
              <a:buNone/>
              <a:tabLst/>
              <a:defRPr sz="2400" b="1" spc="100" baseline="0">
                <a:solidFill>
                  <a:schemeClr val="bg1"/>
                </a:solidFill>
                <a:latin typeface="Myriad Pro" pitchFamily="34" charset="0"/>
                <a:ea typeface="Roboto" pitchFamily="2" charset="0"/>
              </a:defRPr>
            </a:lvl1pPr>
          </a:lstStyle>
          <a:p>
            <a:pPr marL="0" marR="0" lvl="0" indent="0" algn="ctr" defTabSz="2121408" rtl="0" eaLnBrk="1" fontAlgn="auto" latinLnBrk="0" hangingPunct="1">
              <a:lnSpc>
                <a:spcPct val="150000"/>
              </a:lnSpc>
              <a:spcBef>
                <a:spcPct val="20000"/>
              </a:spcBef>
              <a:spcAft>
                <a:spcPts val="0"/>
              </a:spcAft>
              <a:buClrTx/>
              <a:buSzTx/>
              <a:buFontTx/>
              <a:buNone/>
              <a:tabLst/>
              <a:defRPr/>
            </a:pPr>
            <a:r>
              <a:rPr lang="en-US" dirty="0"/>
              <a:t>STEP 2</a:t>
            </a:r>
            <a:endParaRPr lang="en-GB" dirty="0"/>
          </a:p>
        </p:txBody>
      </p:sp>
      <p:sp>
        <p:nvSpPr>
          <p:cNvPr id="42" name="Text Placeholder 6"/>
          <p:cNvSpPr>
            <a:spLocks noGrp="1"/>
          </p:cNvSpPr>
          <p:nvPr>
            <p:ph type="body" sz="quarter" idx="75" hasCustomPrompt="1"/>
          </p:nvPr>
        </p:nvSpPr>
        <p:spPr>
          <a:xfrm>
            <a:off x="10515601" y="6668996"/>
            <a:ext cx="2590799" cy="731520"/>
          </a:xfrm>
        </p:spPr>
        <p:txBody>
          <a:bodyPr>
            <a:noAutofit/>
          </a:bodyPr>
          <a:lstStyle>
            <a:lvl1pPr marL="0" marR="0" indent="0" algn="ctr" defTabSz="2121408" rtl="0" eaLnBrk="1" fontAlgn="auto" latinLnBrk="0" hangingPunct="1">
              <a:lnSpc>
                <a:spcPct val="150000"/>
              </a:lnSpc>
              <a:spcBef>
                <a:spcPct val="20000"/>
              </a:spcBef>
              <a:spcAft>
                <a:spcPts val="0"/>
              </a:spcAft>
              <a:buClrTx/>
              <a:buSzTx/>
              <a:buFontTx/>
              <a:buNone/>
              <a:tabLst/>
              <a:defRPr sz="2400" b="1" spc="100" baseline="0">
                <a:solidFill>
                  <a:schemeClr val="bg1"/>
                </a:solidFill>
                <a:latin typeface="Myriad Pro" pitchFamily="34" charset="0"/>
                <a:ea typeface="Roboto" pitchFamily="2" charset="0"/>
              </a:defRPr>
            </a:lvl1pPr>
          </a:lstStyle>
          <a:p>
            <a:pPr marL="0" marR="0" lvl="0" indent="0" algn="ctr" defTabSz="2121408" rtl="0" eaLnBrk="1" fontAlgn="auto" latinLnBrk="0" hangingPunct="1">
              <a:lnSpc>
                <a:spcPct val="150000"/>
              </a:lnSpc>
              <a:spcBef>
                <a:spcPct val="20000"/>
              </a:spcBef>
              <a:spcAft>
                <a:spcPts val="0"/>
              </a:spcAft>
              <a:buClrTx/>
              <a:buSzTx/>
              <a:buFontTx/>
              <a:buNone/>
              <a:tabLst/>
              <a:defRPr/>
            </a:pPr>
            <a:r>
              <a:rPr lang="en-US" dirty="0"/>
              <a:t>STEP 3</a:t>
            </a:r>
            <a:endParaRPr lang="en-GB" dirty="0"/>
          </a:p>
        </p:txBody>
      </p:sp>
      <p:sp>
        <p:nvSpPr>
          <p:cNvPr id="43" name="Text Placeholder 6"/>
          <p:cNvSpPr>
            <a:spLocks noGrp="1"/>
          </p:cNvSpPr>
          <p:nvPr>
            <p:ph type="body" sz="quarter" idx="76" hasCustomPrompt="1"/>
          </p:nvPr>
        </p:nvSpPr>
        <p:spPr>
          <a:xfrm>
            <a:off x="14676121" y="6667273"/>
            <a:ext cx="2590799" cy="731520"/>
          </a:xfrm>
        </p:spPr>
        <p:txBody>
          <a:bodyPr>
            <a:noAutofit/>
          </a:bodyPr>
          <a:lstStyle>
            <a:lvl1pPr marL="0" marR="0" indent="0" algn="ctr" defTabSz="2121408" rtl="0" eaLnBrk="1" fontAlgn="auto" latinLnBrk="0" hangingPunct="1">
              <a:lnSpc>
                <a:spcPct val="150000"/>
              </a:lnSpc>
              <a:spcBef>
                <a:spcPct val="20000"/>
              </a:spcBef>
              <a:spcAft>
                <a:spcPts val="0"/>
              </a:spcAft>
              <a:buClrTx/>
              <a:buSzTx/>
              <a:buFontTx/>
              <a:buNone/>
              <a:tabLst/>
              <a:defRPr sz="2400" b="1" spc="100" baseline="0">
                <a:solidFill>
                  <a:schemeClr val="bg1"/>
                </a:solidFill>
                <a:latin typeface="Myriad Pro" pitchFamily="34" charset="0"/>
                <a:ea typeface="Roboto" pitchFamily="2" charset="0"/>
              </a:defRPr>
            </a:lvl1pPr>
          </a:lstStyle>
          <a:p>
            <a:pPr marL="0" marR="0" lvl="0" indent="0" algn="ctr" defTabSz="2121408" rtl="0" eaLnBrk="1" fontAlgn="auto" latinLnBrk="0" hangingPunct="1">
              <a:lnSpc>
                <a:spcPct val="150000"/>
              </a:lnSpc>
              <a:spcBef>
                <a:spcPct val="20000"/>
              </a:spcBef>
              <a:spcAft>
                <a:spcPts val="0"/>
              </a:spcAft>
              <a:buClrTx/>
              <a:buSzTx/>
              <a:buFontTx/>
              <a:buNone/>
              <a:tabLst/>
              <a:defRPr/>
            </a:pPr>
            <a:r>
              <a:rPr lang="en-US" dirty="0"/>
              <a:t>STEP 4</a:t>
            </a:r>
            <a:endParaRPr lang="en-GB" dirty="0"/>
          </a:p>
        </p:txBody>
      </p:sp>
      <p:sp>
        <p:nvSpPr>
          <p:cNvPr id="44" name="Text Placeholder 6"/>
          <p:cNvSpPr>
            <a:spLocks noGrp="1"/>
          </p:cNvSpPr>
          <p:nvPr>
            <p:ph type="body" sz="quarter" idx="77" hasCustomPrompt="1"/>
          </p:nvPr>
        </p:nvSpPr>
        <p:spPr>
          <a:xfrm>
            <a:off x="18867121" y="6665550"/>
            <a:ext cx="2590799" cy="731520"/>
          </a:xfrm>
        </p:spPr>
        <p:txBody>
          <a:bodyPr>
            <a:noAutofit/>
          </a:bodyPr>
          <a:lstStyle>
            <a:lvl1pPr marL="0" marR="0" indent="0" algn="ctr" defTabSz="2121408" rtl="0" eaLnBrk="1" fontAlgn="auto" latinLnBrk="0" hangingPunct="1">
              <a:lnSpc>
                <a:spcPct val="150000"/>
              </a:lnSpc>
              <a:spcBef>
                <a:spcPct val="20000"/>
              </a:spcBef>
              <a:spcAft>
                <a:spcPts val="0"/>
              </a:spcAft>
              <a:buClrTx/>
              <a:buSzTx/>
              <a:buFontTx/>
              <a:buNone/>
              <a:tabLst/>
              <a:defRPr sz="2400" b="1" spc="100" baseline="0">
                <a:solidFill>
                  <a:schemeClr val="bg1"/>
                </a:solidFill>
                <a:latin typeface="Myriad Pro" pitchFamily="34" charset="0"/>
                <a:ea typeface="Roboto" pitchFamily="2" charset="0"/>
              </a:defRPr>
            </a:lvl1pPr>
          </a:lstStyle>
          <a:p>
            <a:pPr marL="0" marR="0" lvl="0" indent="0" algn="ctr" defTabSz="2121408" rtl="0" eaLnBrk="1" fontAlgn="auto" latinLnBrk="0" hangingPunct="1">
              <a:lnSpc>
                <a:spcPct val="150000"/>
              </a:lnSpc>
              <a:spcBef>
                <a:spcPct val="20000"/>
              </a:spcBef>
              <a:spcAft>
                <a:spcPts val="0"/>
              </a:spcAft>
              <a:buClrTx/>
              <a:buSzTx/>
              <a:buFontTx/>
              <a:buNone/>
              <a:tabLst/>
              <a:defRPr/>
            </a:pPr>
            <a:r>
              <a:rPr lang="en-US" dirty="0"/>
              <a:t>STEP 5</a:t>
            </a:r>
            <a:endParaRPr lang="en-GB" dirty="0"/>
          </a:p>
        </p:txBody>
      </p:sp>
      <p:cxnSp>
        <p:nvCxnSpPr>
          <p:cNvPr id="5" name="Straight Connector 4">
            <a:extLst>
              <a:ext uri="{FF2B5EF4-FFF2-40B4-BE49-F238E27FC236}">
                <a16:creationId xmlns:a16="http://schemas.microsoft.com/office/drawing/2014/main" id="{B6450F98-C3FE-3886-643E-F1C588F8EE8B}"/>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105464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0">
                                            <p:txEl>
                                              <p:pRg st="0" end="0"/>
                                            </p:txEl>
                                          </p:spTgt>
                                        </p:tgtEl>
                                        <p:attrNameLst>
                                          <p:attrName>style.visibility</p:attrName>
                                        </p:attrNameLst>
                                      </p:cBhvr>
                                      <p:to>
                                        <p:strVal val="visible"/>
                                      </p:to>
                                    </p:set>
                                    <p:animEffect transition="in" filter="wipe(left)">
                                      <p:cBhvr>
                                        <p:cTn id="12" dur="500"/>
                                        <p:tgtEl>
                                          <p:spTgt spid="40">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up)">
                                      <p:cBhvr>
                                        <p:cTn id="20" dur="500"/>
                                        <p:tgtEl>
                                          <p:spTgt spid="19"/>
                                        </p:tgtEl>
                                      </p:cBhvr>
                                    </p:animEffect>
                                  </p:childTnLst>
                                </p:cTn>
                              </p:par>
                            </p:childTnLst>
                          </p:cTn>
                        </p:par>
                        <p:par>
                          <p:cTn id="21" fill="hold">
                            <p:stCondLst>
                              <p:cond delay="2000"/>
                            </p:stCondLst>
                            <p:childTnLst>
                              <p:par>
                                <p:cTn id="22" presetID="22" presetClass="entr" presetSubtype="8" fill="hold" grpId="0" nodeType="afterEffect" nodePh="1">
                                  <p:stCondLst>
                                    <p:cond delay="0"/>
                                  </p:stCondLst>
                                  <p:endCondLst>
                                    <p:cond evt="begin" delay="0">
                                      <p:tn val="22"/>
                                    </p:cond>
                                  </p:endCondLst>
                                  <p:childTnLst>
                                    <p:set>
                                      <p:cBhvr>
                                        <p:cTn id="23" dur="1" fill="hold">
                                          <p:stCondLst>
                                            <p:cond delay="0"/>
                                          </p:stCondLst>
                                        </p:cTn>
                                        <p:tgtEl>
                                          <p:spTgt spid="30">
                                            <p:txEl>
                                              <p:pRg st="0" end="0"/>
                                            </p:txEl>
                                          </p:spTgt>
                                        </p:tgtEl>
                                        <p:attrNameLst>
                                          <p:attrName>style.visibility</p:attrName>
                                        </p:attrNameLst>
                                      </p:cBhvr>
                                      <p:to>
                                        <p:strVal val="visible"/>
                                      </p:to>
                                    </p:set>
                                    <p:animEffect transition="in" filter="wipe(left)">
                                      <p:cBhvr>
                                        <p:cTn id="24" dur="500"/>
                                        <p:tgtEl>
                                          <p:spTgt spid="30">
                                            <p:txEl>
                                              <p:pRg st="0" end="0"/>
                                            </p:txEl>
                                          </p:spTgt>
                                        </p:tgtEl>
                                      </p:cBhvr>
                                    </p:animEffect>
                                  </p:childTnLst>
                                </p:cTn>
                              </p:par>
                            </p:childTnLst>
                          </p:cTn>
                        </p:par>
                        <p:par>
                          <p:cTn id="25" fill="hold">
                            <p:stCondLst>
                              <p:cond delay="2500"/>
                            </p:stCondLst>
                            <p:childTnLst>
                              <p:par>
                                <p:cTn id="26" presetID="22" presetClass="entr" presetSubtype="8" fill="hold" grpId="0" nodeType="afterEffect" nodePh="1">
                                  <p:stCondLst>
                                    <p:cond delay="0"/>
                                  </p:stCondLst>
                                  <p:endCondLst>
                                    <p:cond evt="begin" delay="0">
                                      <p:tn val="26"/>
                                    </p:cond>
                                  </p:endCondLst>
                                  <p:childTnLst>
                                    <p:set>
                                      <p:cBhvr>
                                        <p:cTn id="27" dur="1" fill="hold">
                                          <p:stCondLst>
                                            <p:cond delay="0"/>
                                          </p:stCondLst>
                                        </p:cTn>
                                        <p:tgtEl>
                                          <p:spTgt spid="31">
                                            <p:txEl>
                                              <p:pRg st="0" end="0"/>
                                            </p:txEl>
                                          </p:spTgt>
                                        </p:tgtEl>
                                        <p:attrNameLst>
                                          <p:attrName>style.visibility</p:attrName>
                                        </p:attrNameLst>
                                      </p:cBhvr>
                                      <p:to>
                                        <p:strVal val="visible"/>
                                      </p:to>
                                    </p:set>
                                    <p:animEffect transition="in" filter="wipe(left)">
                                      <p:cBhvr>
                                        <p:cTn id="28" dur="500"/>
                                        <p:tgtEl>
                                          <p:spTgt spid="31">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0-#ppt_h/2"/>
                                          </p:val>
                                        </p:tav>
                                        <p:tav tm="100000">
                                          <p:val>
                                            <p:strVal val="#ppt_y"/>
                                          </p:val>
                                        </p:tav>
                                      </p:tavLst>
                                    </p:anim>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41">
                                            <p:txEl>
                                              <p:pRg st="0" end="0"/>
                                            </p:txEl>
                                          </p:spTgt>
                                        </p:tgtEl>
                                        <p:attrNameLst>
                                          <p:attrName>style.visibility</p:attrName>
                                        </p:attrNameLst>
                                      </p:cBhvr>
                                      <p:to>
                                        <p:strVal val="visible"/>
                                      </p:to>
                                    </p:set>
                                    <p:animEffect transition="in" filter="wipe(left)">
                                      <p:cBhvr>
                                        <p:cTn id="38" dur="500"/>
                                        <p:tgtEl>
                                          <p:spTgt spid="41">
                                            <p:txEl>
                                              <p:pRg st="0" end="0"/>
                                            </p:txEl>
                                          </p:spTgt>
                                        </p:tgtEl>
                                      </p:cBhvr>
                                    </p:animEffect>
                                  </p:childTnLst>
                                </p:cTn>
                              </p:par>
                            </p:childTnLst>
                          </p:cTn>
                        </p:par>
                        <p:par>
                          <p:cTn id="39" fill="hold">
                            <p:stCondLst>
                              <p:cond delay="1000"/>
                            </p:stCondLst>
                            <p:childTnLst>
                              <p:par>
                                <p:cTn id="40" presetID="22" presetClass="entr" presetSubtype="4"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left)">
                                      <p:cBhvr>
                                        <p:cTn id="46" dur="500"/>
                                        <p:tgtEl>
                                          <p:spTgt spid="21"/>
                                        </p:tgtEl>
                                      </p:cBhvr>
                                    </p:animEffect>
                                  </p:childTnLst>
                                </p:cTn>
                              </p:par>
                            </p:childTnLst>
                          </p:cTn>
                        </p:par>
                        <p:par>
                          <p:cTn id="47" fill="hold">
                            <p:stCondLst>
                              <p:cond delay="2000"/>
                            </p:stCondLst>
                            <p:childTnLst>
                              <p:par>
                                <p:cTn id="48" presetID="22" presetClass="entr" presetSubtype="8" fill="hold" grpId="0" nodeType="afterEffect" nodePh="1">
                                  <p:stCondLst>
                                    <p:cond delay="0"/>
                                  </p:stCondLst>
                                  <p:endCondLst>
                                    <p:cond evt="begin" delay="0">
                                      <p:tn val="48"/>
                                    </p:cond>
                                  </p:endCondLst>
                                  <p:childTnLst>
                                    <p:set>
                                      <p:cBhvr>
                                        <p:cTn id="49" dur="1" fill="hold">
                                          <p:stCondLst>
                                            <p:cond delay="0"/>
                                          </p:stCondLst>
                                        </p:cTn>
                                        <p:tgtEl>
                                          <p:spTgt spid="32">
                                            <p:txEl>
                                              <p:pRg st="0" end="0"/>
                                            </p:txEl>
                                          </p:spTgt>
                                        </p:tgtEl>
                                        <p:attrNameLst>
                                          <p:attrName>style.visibility</p:attrName>
                                        </p:attrNameLst>
                                      </p:cBhvr>
                                      <p:to>
                                        <p:strVal val="visible"/>
                                      </p:to>
                                    </p:set>
                                    <p:animEffect transition="in" filter="wipe(left)">
                                      <p:cBhvr>
                                        <p:cTn id="50" dur="500"/>
                                        <p:tgtEl>
                                          <p:spTgt spid="32">
                                            <p:txEl>
                                              <p:pRg st="0" end="0"/>
                                            </p:txEl>
                                          </p:spTgt>
                                        </p:tgtEl>
                                      </p:cBhvr>
                                    </p:animEffect>
                                  </p:childTnLst>
                                </p:cTn>
                              </p:par>
                            </p:childTnLst>
                          </p:cTn>
                        </p:par>
                        <p:par>
                          <p:cTn id="51" fill="hold">
                            <p:stCondLst>
                              <p:cond delay="2500"/>
                            </p:stCondLst>
                            <p:childTnLst>
                              <p:par>
                                <p:cTn id="52" presetID="22" presetClass="entr" presetSubtype="8" fill="hold" grpId="0" nodeType="afterEffect" nodePh="1">
                                  <p:stCondLst>
                                    <p:cond delay="0"/>
                                  </p:stCondLst>
                                  <p:endCondLst>
                                    <p:cond evt="begin" delay="0">
                                      <p:tn val="52"/>
                                    </p:cond>
                                  </p:endCondLst>
                                  <p:childTnLst>
                                    <p:set>
                                      <p:cBhvr>
                                        <p:cTn id="53" dur="1" fill="hold">
                                          <p:stCondLst>
                                            <p:cond delay="0"/>
                                          </p:stCondLst>
                                        </p:cTn>
                                        <p:tgtEl>
                                          <p:spTgt spid="33">
                                            <p:txEl>
                                              <p:pRg st="0" end="0"/>
                                            </p:txEl>
                                          </p:spTgt>
                                        </p:tgtEl>
                                        <p:attrNameLst>
                                          <p:attrName>style.visibility</p:attrName>
                                        </p:attrNameLst>
                                      </p:cBhvr>
                                      <p:to>
                                        <p:strVal val="visible"/>
                                      </p:to>
                                    </p:set>
                                    <p:animEffect transition="in" filter="wipe(left)">
                                      <p:cBhvr>
                                        <p:cTn id="54" dur="500"/>
                                        <p:tgtEl>
                                          <p:spTgt spid="33">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42">
                                            <p:txEl>
                                              <p:pRg st="0" end="0"/>
                                            </p:txEl>
                                          </p:spTgt>
                                        </p:tgtEl>
                                        <p:attrNameLst>
                                          <p:attrName>style.visibility</p:attrName>
                                        </p:attrNameLst>
                                      </p:cBhvr>
                                      <p:to>
                                        <p:strVal val="visible"/>
                                      </p:to>
                                    </p:set>
                                    <p:animEffect transition="in" filter="wipe(left)">
                                      <p:cBhvr>
                                        <p:cTn id="64" dur="500"/>
                                        <p:tgtEl>
                                          <p:spTgt spid="42">
                                            <p:txEl>
                                              <p:pRg st="0" end="0"/>
                                            </p:txEl>
                                          </p:spTgt>
                                        </p:tgtEl>
                                      </p:cBhvr>
                                    </p:animEffect>
                                  </p:childTnLst>
                                </p:cTn>
                              </p:par>
                            </p:childTnLst>
                          </p:cTn>
                        </p:par>
                        <p:par>
                          <p:cTn id="65" fill="hold">
                            <p:stCondLst>
                              <p:cond delay="1000"/>
                            </p:stCondLst>
                            <p:childTnLst>
                              <p:par>
                                <p:cTn id="66" presetID="22" presetClass="entr" presetSubtype="1"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up)">
                                      <p:cBhvr>
                                        <p:cTn id="68" dur="500"/>
                                        <p:tgtEl>
                                          <p:spTgt spid="23"/>
                                        </p:tgtEl>
                                      </p:cBhvr>
                                    </p:animEffect>
                                  </p:childTnLst>
                                </p:cTn>
                              </p:par>
                            </p:childTnLst>
                          </p:cTn>
                        </p:par>
                        <p:par>
                          <p:cTn id="69" fill="hold">
                            <p:stCondLst>
                              <p:cond delay="1500"/>
                            </p:stCondLst>
                            <p:childTnLst>
                              <p:par>
                                <p:cTn id="70" presetID="22" presetClass="entr" presetSubtype="8"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left)">
                                      <p:cBhvr>
                                        <p:cTn id="72" dur="500"/>
                                        <p:tgtEl>
                                          <p:spTgt spid="24"/>
                                        </p:tgtEl>
                                      </p:cBhvr>
                                    </p:animEffect>
                                  </p:childTnLst>
                                </p:cTn>
                              </p:par>
                            </p:childTnLst>
                          </p:cTn>
                        </p:par>
                        <p:par>
                          <p:cTn id="73" fill="hold">
                            <p:stCondLst>
                              <p:cond delay="2000"/>
                            </p:stCondLst>
                            <p:childTnLst>
                              <p:par>
                                <p:cTn id="74" presetID="22" presetClass="entr" presetSubtype="8" fill="hold" grpId="0" nodeType="afterEffect" nodePh="1">
                                  <p:stCondLst>
                                    <p:cond delay="0"/>
                                  </p:stCondLst>
                                  <p:endCondLst>
                                    <p:cond evt="begin" delay="0">
                                      <p:tn val="74"/>
                                    </p:cond>
                                  </p:endCondLst>
                                  <p:childTnLst>
                                    <p:set>
                                      <p:cBhvr>
                                        <p:cTn id="75" dur="1" fill="hold">
                                          <p:stCondLst>
                                            <p:cond delay="0"/>
                                          </p:stCondLst>
                                        </p:cTn>
                                        <p:tgtEl>
                                          <p:spTgt spid="34">
                                            <p:txEl>
                                              <p:pRg st="0" end="0"/>
                                            </p:txEl>
                                          </p:spTgt>
                                        </p:tgtEl>
                                        <p:attrNameLst>
                                          <p:attrName>style.visibility</p:attrName>
                                        </p:attrNameLst>
                                      </p:cBhvr>
                                      <p:to>
                                        <p:strVal val="visible"/>
                                      </p:to>
                                    </p:set>
                                    <p:animEffect transition="in" filter="wipe(left)">
                                      <p:cBhvr>
                                        <p:cTn id="76" dur="500"/>
                                        <p:tgtEl>
                                          <p:spTgt spid="34">
                                            <p:txEl>
                                              <p:pRg st="0" end="0"/>
                                            </p:txEl>
                                          </p:spTgt>
                                        </p:tgtEl>
                                      </p:cBhvr>
                                    </p:animEffect>
                                  </p:childTnLst>
                                </p:cTn>
                              </p:par>
                            </p:childTnLst>
                          </p:cTn>
                        </p:par>
                        <p:par>
                          <p:cTn id="77" fill="hold">
                            <p:stCondLst>
                              <p:cond delay="2500"/>
                            </p:stCondLst>
                            <p:childTnLst>
                              <p:par>
                                <p:cTn id="78" presetID="22" presetClass="entr" presetSubtype="8" fill="hold" grpId="0" nodeType="afterEffect" nodePh="1">
                                  <p:stCondLst>
                                    <p:cond delay="0"/>
                                  </p:stCondLst>
                                  <p:endCondLst>
                                    <p:cond evt="begin" delay="0">
                                      <p:tn val="78"/>
                                    </p:cond>
                                  </p:endCondLst>
                                  <p:childTnLst>
                                    <p:set>
                                      <p:cBhvr>
                                        <p:cTn id="79" dur="1" fill="hold">
                                          <p:stCondLst>
                                            <p:cond delay="0"/>
                                          </p:stCondLst>
                                        </p:cTn>
                                        <p:tgtEl>
                                          <p:spTgt spid="35">
                                            <p:txEl>
                                              <p:pRg st="0" end="0"/>
                                            </p:txEl>
                                          </p:spTgt>
                                        </p:tgtEl>
                                        <p:attrNameLst>
                                          <p:attrName>style.visibility</p:attrName>
                                        </p:attrNameLst>
                                      </p:cBhvr>
                                      <p:to>
                                        <p:strVal val="visible"/>
                                      </p:to>
                                    </p:set>
                                    <p:animEffect transition="in" filter="wipe(left)">
                                      <p:cBhvr>
                                        <p:cTn id="80" dur="500"/>
                                        <p:tgtEl>
                                          <p:spTgt spid="35">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0-#ppt_h/2"/>
                                          </p:val>
                                        </p:tav>
                                        <p:tav tm="100000">
                                          <p:val>
                                            <p:strVal val="#ppt_y"/>
                                          </p:val>
                                        </p:tav>
                                      </p:tavLst>
                                    </p:anim>
                                  </p:childTnLst>
                                </p:cTn>
                              </p:par>
                            </p:childTnLst>
                          </p:cTn>
                        </p:par>
                        <p:par>
                          <p:cTn id="87" fill="hold">
                            <p:stCondLst>
                              <p:cond delay="500"/>
                            </p:stCondLst>
                            <p:childTnLst>
                              <p:par>
                                <p:cTn id="88" presetID="22" presetClass="entr" presetSubtype="8" fill="hold" grpId="0" nodeType="afterEffect">
                                  <p:stCondLst>
                                    <p:cond delay="0"/>
                                  </p:stCondLst>
                                  <p:childTnLst>
                                    <p:set>
                                      <p:cBhvr>
                                        <p:cTn id="89" dur="1" fill="hold">
                                          <p:stCondLst>
                                            <p:cond delay="0"/>
                                          </p:stCondLst>
                                        </p:cTn>
                                        <p:tgtEl>
                                          <p:spTgt spid="43">
                                            <p:txEl>
                                              <p:pRg st="0" end="0"/>
                                            </p:txEl>
                                          </p:spTgt>
                                        </p:tgtEl>
                                        <p:attrNameLst>
                                          <p:attrName>style.visibility</p:attrName>
                                        </p:attrNameLst>
                                      </p:cBhvr>
                                      <p:to>
                                        <p:strVal val="visible"/>
                                      </p:to>
                                    </p:set>
                                    <p:animEffect transition="in" filter="wipe(left)">
                                      <p:cBhvr>
                                        <p:cTn id="90" dur="500"/>
                                        <p:tgtEl>
                                          <p:spTgt spid="43">
                                            <p:txEl>
                                              <p:pRg st="0" end="0"/>
                                            </p:txEl>
                                          </p:spTgt>
                                        </p:tgtEl>
                                      </p:cBhvr>
                                    </p:animEffect>
                                  </p:childTnLst>
                                </p:cTn>
                              </p:par>
                            </p:childTnLst>
                          </p:cTn>
                        </p:par>
                        <p:par>
                          <p:cTn id="91" fill="hold">
                            <p:stCondLst>
                              <p:cond delay="1000"/>
                            </p:stCondLst>
                            <p:childTnLst>
                              <p:par>
                                <p:cTn id="92" presetID="22" presetClass="entr" presetSubtype="4" fill="hold" nodeType="afterEffect">
                                  <p:stCondLst>
                                    <p:cond delay="0"/>
                                  </p:stCondLst>
                                  <p:childTnLst>
                                    <p:set>
                                      <p:cBhvr>
                                        <p:cTn id="93" dur="1" fill="hold">
                                          <p:stCondLst>
                                            <p:cond delay="0"/>
                                          </p:stCondLst>
                                        </p:cTn>
                                        <p:tgtEl>
                                          <p:spTgt spid="15"/>
                                        </p:tgtEl>
                                        <p:attrNameLst>
                                          <p:attrName>style.visibility</p:attrName>
                                        </p:attrNameLst>
                                      </p:cBhvr>
                                      <p:to>
                                        <p:strVal val="visible"/>
                                      </p:to>
                                    </p:set>
                                    <p:animEffect transition="in" filter="wipe(down)">
                                      <p:cBhvr>
                                        <p:cTn id="94" dur="500"/>
                                        <p:tgtEl>
                                          <p:spTgt spid="15"/>
                                        </p:tgtEl>
                                      </p:cBhvr>
                                    </p:animEffect>
                                  </p:childTnLst>
                                </p:cTn>
                              </p:par>
                            </p:childTnLst>
                          </p:cTn>
                        </p:par>
                        <p:par>
                          <p:cTn id="95" fill="hold">
                            <p:stCondLst>
                              <p:cond delay="1500"/>
                            </p:stCondLst>
                            <p:childTnLst>
                              <p:par>
                                <p:cTn id="96" presetID="22" presetClass="entr" presetSubtype="8" fill="hold" grpId="0" nodeType="after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wipe(left)">
                                      <p:cBhvr>
                                        <p:cTn id="98" dur="500"/>
                                        <p:tgtEl>
                                          <p:spTgt spid="26"/>
                                        </p:tgtEl>
                                      </p:cBhvr>
                                    </p:animEffect>
                                  </p:childTnLst>
                                </p:cTn>
                              </p:par>
                            </p:childTnLst>
                          </p:cTn>
                        </p:par>
                        <p:par>
                          <p:cTn id="99" fill="hold">
                            <p:stCondLst>
                              <p:cond delay="2000"/>
                            </p:stCondLst>
                            <p:childTnLst>
                              <p:par>
                                <p:cTn id="100" presetID="22" presetClass="entr" presetSubtype="8" fill="hold" grpId="0" nodeType="afterEffect" nodePh="1">
                                  <p:stCondLst>
                                    <p:cond delay="0"/>
                                  </p:stCondLst>
                                  <p:endCondLst>
                                    <p:cond evt="begin" delay="0">
                                      <p:tn val="100"/>
                                    </p:cond>
                                  </p:endCondLst>
                                  <p:childTnLst>
                                    <p:set>
                                      <p:cBhvr>
                                        <p:cTn id="101" dur="1" fill="hold">
                                          <p:stCondLst>
                                            <p:cond delay="0"/>
                                          </p:stCondLst>
                                        </p:cTn>
                                        <p:tgtEl>
                                          <p:spTgt spid="36">
                                            <p:txEl>
                                              <p:pRg st="0" end="0"/>
                                            </p:txEl>
                                          </p:spTgt>
                                        </p:tgtEl>
                                        <p:attrNameLst>
                                          <p:attrName>style.visibility</p:attrName>
                                        </p:attrNameLst>
                                      </p:cBhvr>
                                      <p:to>
                                        <p:strVal val="visible"/>
                                      </p:to>
                                    </p:set>
                                    <p:animEffect transition="in" filter="wipe(left)">
                                      <p:cBhvr>
                                        <p:cTn id="102" dur="500"/>
                                        <p:tgtEl>
                                          <p:spTgt spid="36">
                                            <p:txEl>
                                              <p:pRg st="0" end="0"/>
                                            </p:txEl>
                                          </p:spTgt>
                                        </p:tgtEl>
                                      </p:cBhvr>
                                    </p:animEffect>
                                  </p:childTnLst>
                                </p:cTn>
                              </p:par>
                            </p:childTnLst>
                          </p:cTn>
                        </p:par>
                        <p:par>
                          <p:cTn id="103" fill="hold">
                            <p:stCondLst>
                              <p:cond delay="2500"/>
                            </p:stCondLst>
                            <p:childTnLst>
                              <p:par>
                                <p:cTn id="104" presetID="22" presetClass="entr" presetSubtype="8" fill="hold" grpId="0" nodeType="afterEffect" nodePh="1">
                                  <p:stCondLst>
                                    <p:cond delay="0"/>
                                  </p:stCondLst>
                                  <p:endCondLst>
                                    <p:cond evt="begin" delay="0">
                                      <p:tn val="104"/>
                                    </p:cond>
                                  </p:endCondLst>
                                  <p:childTnLst>
                                    <p:set>
                                      <p:cBhvr>
                                        <p:cTn id="105" dur="1" fill="hold">
                                          <p:stCondLst>
                                            <p:cond delay="0"/>
                                          </p:stCondLst>
                                        </p:cTn>
                                        <p:tgtEl>
                                          <p:spTgt spid="37">
                                            <p:txEl>
                                              <p:pRg st="0" end="0"/>
                                            </p:txEl>
                                          </p:spTgt>
                                        </p:tgtEl>
                                        <p:attrNameLst>
                                          <p:attrName>style.visibility</p:attrName>
                                        </p:attrNameLst>
                                      </p:cBhvr>
                                      <p:to>
                                        <p:strVal val="visible"/>
                                      </p:to>
                                    </p:set>
                                    <p:animEffect transition="in" filter="wipe(left)">
                                      <p:cBhvr>
                                        <p:cTn id="106" dur="500"/>
                                        <p:tgtEl>
                                          <p:spTgt spid="37">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27"/>
                                        </p:tgtEl>
                                        <p:attrNameLst>
                                          <p:attrName>style.visibility</p:attrName>
                                        </p:attrNameLst>
                                      </p:cBhvr>
                                      <p:to>
                                        <p:strVal val="visible"/>
                                      </p:to>
                                    </p:set>
                                    <p:anim calcmode="lin" valueType="num">
                                      <p:cBhvr additive="base">
                                        <p:cTn id="111" dur="500" fill="hold"/>
                                        <p:tgtEl>
                                          <p:spTgt spid="27"/>
                                        </p:tgtEl>
                                        <p:attrNameLst>
                                          <p:attrName>ppt_x</p:attrName>
                                        </p:attrNameLst>
                                      </p:cBhvr>
                                      <p:tavLst>
                                        <p:tav tm="0">
                                          <p:val>
                                            <p:strVal val="#ppt_x"/>
                                          </p:val>
                                        </p:tav>
                                        <p:tav tm="100000">
                                          <p:val>
                                            <p:strVal val="#ppt_x"/>
                                          </p:val>
                                        </p:tav>
                                      </p:tavLst>
                                    </p:anim>
                                    <p:anim calcmode="lin" valueType="num">
                                      <p:cBhvr additive="base">
                                        <p:cTn id="112" dur="500" fill="hold"/>
                                        <p:tgtEl>
                                          <p:spTgt spid="27"/>
                                        </p:tgtEl>
                                        <p:attrNameLst>
                                          <p:attrName>ppt_y</p:attrName>
                                        </p:attrNameLst>
                                      </p:cBhvr>
                                      <p:tavLst>
                                        <p:tav tm="0">
                                          <p:val>
                                            <p:strVal val="1+#ppt_h/2"/>
                                          </p:val>
                                        </p:tav>
                                        <p:tav tm="100000">
                                          <p:val>
                                            <p:strVal val="#ppt_y"/>
                                          </p:val>
                                        </p:tav>
                                      </p:tavLst>
                                    </p:anim>
                                  </p:childTnLst>
                                </p:cTn>
                              </p:par>
                            </p:childTnLst>
                          </p:cTn>
                        </p:par>
                        <p:par>
                          <p:cTn id="113" fill="hold">
                            <p:stCondLst>
                              <p:cond delay="500"/>
                            </p:stCondLst>
                            <p:childTnLst>
                              <p:par>
                                <p:cTn id="114" presetID="22" presetClass="entr" presetSubtype="8" fill="hold" grpId="0" nodeType="afterEffect">
                                  <p:stCondLst>
                                    <p:cond delay="0"/>
                                  </p:stCondLst>
                                  <p:childTnLst>
                                    <p:set>
                                      <p:cBhvr>
                                        <p:cTn id="115" dur="1" fill="hold">
                                          <p:stCondLst>
                                            <p:cond delay="0"/>
                                          </p:stCondLst>
                                        </p:cTn>
                                        <p:tgtEl>
                                          <p:spTgt spid="44">
                                            <p:txEl>
                                              <p:pRg st="0" end="0"/>
                                            </p:txEl>
                                          </p:spTgt>
                                        </p:tgtEl>
                                        <p:attrNameLst>
                                          <p:attrName>style.visibility</p:attrName>
                                        </p:attrNameLst>
                                      </p:cBhvr>
                                      <p:to>
                                        <p:strVal val="visible"/>
                                      </p:to>
                                    </p:set>
                                    <p:animEffect transition="in" filter="wipe(left)">
                                      <p:cBhvr>
                                        <p:cTn id="116" dur="500"/>
                                        <p:tgtEl>
                                          <p:spTgt spid="44">
                                            <p:txEl>
                                              <p:pRg st="0" end="0"/>
                                            </p:txEl>
                                          </p:spTgt>
                                        </p:tgtEl>
                                      </p:cBhvr>
                                    </p:animEffect>
                                  </p:childTnLst>
                                </p:cTn>
                              </p:par>
                            </p:childTnLst>
                          </p:cTn>
                        </p:par>
                        <p:par>
                          <p:cTn id="117" fill="hold">
                            <p:stCondLst>
                              <p:cond delay="1000"/>
                            </p:stCondLst>
                            <p:childTnLst>
                              <p:par>
                                <p:cTn id="118" presetID="22" presetClass="entr" presetSubtype="1" fill="hold" nodeType="afterEffect">
                                  <p:stCondLst>
                                    <p:cond delay="0"/>
                                  </p:stCondLst>
                                  <p:childTnLst>
                                    <p:set>
                                      <p:cBhvr>
                                        <p:cTn id="119" dur="1" fill="hold">
                                          <p:stCondLst>
                                            <p:cond delay="0"/>
                                          </p:stCondLst>
                                        </p:cTn>
                                        <p:tgtEl>
                                          <p:spTgt spid="28"/>
                                        </p:tgtEl>
                                        <p:attrNameLst>
                                          <p:attrName>style.visibility</p:attrName>
                                        </p:attrNameLst>
                                      </p:cBhvr>
                                      <p:to>
                                        <p:strVal val="visible"/>
                                      </p:to>
                                    </p:set>
                                    <p:animEffect transition="in" filter="wipe(up)">
                                      <p:cBhvr>
                                        <p:cTn id="120" dur="500"/>
                                        <p:tgtEl>
                                          <p:spTgt spid="28"/>
                                        </p:tgtEl>
                                      </p:cBhvr>
                                    </p:animEffect>
                                  </p:childTnLst>
                                </p:cTn>
                              </p:par>
                            </p:childTnLst>
                          </p:cTn>
                        </p:par>
                        <p:par>
                          <p:cTn id="121" fill="hold">
                            <p:stCondLst>
                              <p:cond delay="1500"/>
                            </p:stCondLst>
                            <p:childTnLst>
                              <p:par>
                                <p:cTn id="122" presetID="22" presetClass="entr" presetSubtype="8" fill="hold" grpId="0" nodeType="after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wipe(left)">
                                      <p:cBhvr>
                                        <p:cTn id="124" dur="500"/>
                                        <p:tgtEl>
                                          <p:spTgt spid="29"/>
                                        </p:tgtEl>
                                      </p:cBhvr>
                                    </p:animEffect>
                                  </p:childTnLst>
                                </p:cTn>
                              </p:par>
                            </p:childTnLst>
                          </p:cTn>
                        </p:par>
                        <p:par>
                          <p:cTn id="125" fill="hold">
                            <p:stCondLst>
                              <p:cond delay="2000"/>
                            </p:stCondLst>
                            <p:childTnLst>
                              <p:par>
                                <p:cTn id="126" presetID="22" presetClass="entr" presetSubtype="8" fill="hold" grpId="0" nodeType="afterEffect" nodePh="1">
                                  <p:stCondLst>
                                    <p:cond delay="0"/>
                                  </p:stCondLst>
                                  <p:endCondLst>
                                    <p:cond evt="begin" delay="0">
                                      <p:tn val="126"/>
                                    </p:cond>
                                  </p:endCondLst>
                                  <p:childTnLst>
                                    <p:set>
                                      <p:cBhvr>
                                        <p:cTn id="127" dur="1" fill="hold">
                                          <p:stCondLst>
                                            <p:cond delay="0"/>
                                          </p:stCondLst>
                                        </p:cTn>
                                        <p:tgtEl>
                                          <p:spTgt spid="38">
                                            <p:txEl>
                                              <p:pRg st="0" end="0"/>
                                            </p:txEl>
                                          </p:spTgt>
                                        </p:tgtEl>
                                        <p:attrNameLst>
                                          <p:attrName>style.visibility</p:attrName>
                                        </p:attrNameLst>
                                      </p:cBhvr>
                                      <p:to>
                                        <p:strVal val="visible"/>
                                      </p:to>
                                    </p:set>
                                    <p:animEffect transition="in" filter="wipe(left)">
                                      <p:cBhvr>
                                        <p:cTn id="128" dur="500"/>
                                        <p:tgtEl>
                                          <p:spTgt spid="38">
                                            <p:txEl>
                                              <p:pRg st="0" end="0"/>
                                            </p:txEl>
                                          </p:spTgt>
                                        </p:tgtEl>
                                      </p:cBhvr>
                                    </p:animEffect>
                                  </p:childTnLst>
                                </p:cTn>
                              </p:par>
                            </p:childTnLst>
                          </p:cTn>
                        </p:par>
                        <p:par>
                          <p:cTn id="129" fill="hold">
                            <p:stCondLst>
                              <p:cond delay="2500"/>
                            </p:stCondLst>
                            <p:childTnLst>
                              <p:par>
                                <p:cTn id="130" presetID="22" presetClass="entr" presetSubtype="8" fill="hold" grpId="0" nodeType="afterEffect" nodePh="1">
                                  <p:stCondLst>
                                    <p:cond delay="0"/>
                                  </p:stCondLst>
                                  <p:endCondLst>
                                    <p:cond evt="begin" delay="0">
                                      <p:tn val="130"/>
                                    </p:cond>
                                  </p:endCondLst>
                                  <p:childTnLst>
                                    <p:set>
                                      <p:cBhvr>
                                        <p:cTn id="131" dur="1" fill="hold">
                                          <p:stCondLst>
                                            <p:cond delay="0"/>
                                          </p:stCondLst>
                                        </p:cTn>
                                        <p:tgtEl>
                                          <p:spTgt spid="39">
                                            <p:txEl>
                                              <p:pRg st="0" end="0"/>
                                            </p:txEl>
                                          </p:spTgt>
                                        </p:tgtEl>
                                        <p:attrNameLst>
                                          <p:attrName>style.visibility</p:attrName>
                                        </p:attrNameLst>
                                      </p:cBhvr>
                                      <p:to>
                                        <p:strVal val="visible"/>
                                      </p:to>
                                    </p:set>
                                    <p:animEffect transition="in" filter="wipe(left)">
                                      <p:cBhvr>
                                        <p:cTn id="132" dur="500"/>
                                        <p:tgtEl>
                                          <p:spTgt spid="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P spid="22" grpId="0" animBg="1"/>
      <p:bldP spid="24" grpId="0" animBg="1"/>
      <p:bldP spid="25" grpId="0" animBg="1"/>
      <p:bldP spid="26" grpId="0" animBg="1"/>
      <p:bldP spid="27" grpId="0" animBg="1"/>
      <p:bldP spid="29" grpId="0" animBg="1"/>
      <p:bldP spid="30"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1"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1"/>
                        </p:tgtEl>
                        <p:attrNameLst>
                          <p:attrName>style.visibility</p:attrName>
                        </p:attrNameLst>
                      </p:cBhvr>
                      <p:to>
                        <p:strVal val="visible"/>
                      </p:to>
                    </p:set>
                    <p:animEffect transition="in" filter="wipe(left)">
                      <p:cBhvr>
                        <p:cTn dur="500"/>
                        <p:tgtEl>
                          <p:spTgt spid="31"/>
                        </p:tgtEl>
                      </p:cBhvr>
                    </p:animEffect>
                  </p:childTnLst>
                </p:cTn>
              </p:par>
            </p:tnLst>
          </p:tmpl>
        </p:tmplLst>
      </p:bldP>
      <p:bldP spid="32"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4"/>
                        </p:tgtEl>
                        <p:attrNameLst>
                          <p:attrName>style.visibility</p:attrName>
                        </p:attrNameLst>
                      </p:cBhvr>
                      <p:to>
                        <p:strVal val="visible"/>
                      </p:to>
                    </p:set>
                    <p:animEffect transition="in" filter="wipe(left)">
                      <p:cBhvr>
                        <p:cTn dur="500"/>
                        <p:tgtEl>
                          <p:spTgt spid="34"/>
                        </p:tgtEl>
                      </p:cBhvr>
                    </p:animEffect>
                  </p:childTnLst>
                </p:cTn>
              </p:par>
            </p:tnLst>
          </p:tmpl>
        </p:tmplLst>
      </p:bldP>
      <p:bldP spid="35"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6"/>
                        </p:tgtEl>
                        <p:attrNameLst>
                          <p:attrName>style.visibility</p:attrName>
                        </p:attrNameLst>
                      </p:cBhvr>
                      <p:to>
                        <p:strVal val="visible"/>
                      </p:to>
                    </p:set>
                    <p:animEffect transition="in" filter="wipe(left)">
                      <p:cBhvr>
                        <p:cTn dur="500"/>
                        <p:tgtEl>
                          <p:spTgt spid="36"/>
                        </p:tgtEl>
                      </p:cBhvr>
                    </p:animEffect>
                  </p:childTnLst>
                </p:cTn>
              </p:par>
            </p:tnLst>
          </p:tmpl>
        </p:tmplLst>
      </p:bldP>
      <p:bldP spid="37"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8"/>
                        </p:tgtEl>
                        <p:attrNameLst>
                          <p:attrName>style.visibility</p:attrName>
                        </p:attrNameLst>
                      </p:cBhvr>
                      <p:to>
                        <p:strVal val="visible"/>
                      </p:to>
                    </p:set>
                    <p:animEffect transition="in" filter="wipe(left)">
                      <p:cBhvr>
                        <p:cTn dur="500"/>
                        <p:tgtEl>
                          <p:spTgt spid="38"/>
                        </p:tgtEl>
                      </p:cBhvr>
                    </p:animEffect>
                  </p:childTnLst>
                </p:cTn>
              </p:par>
            </p:tnLst>
          </p:tmpl>
        </p:tmplLst>
      </p:bldP>
      <p:bldP spid="39"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39"/>
                        </p:tgtEl>
                        <p:attrNameLst>
                          <p:attrName>style.visibility</p:attrName>
                        </p:attrNameLst>
                      </p:cBhvr>
                      <p:to>
                        <p:strVal val="visible"/>
                      </p:to>
                    </p:set>
                    <p:animEffect transition="in" filter="wipe(left)">
                      <p:cBhvr>
                        <p:cTn dur="500"/>
                        <p:tgtEl>
                          <p:spTgt spid="39"/>
                        </p:tgtEl>
                      </p:cBhvr>
                    </p:animEffect>
                  </p:childTnLst>
                </p:cTn>
              </p:par>
            </p:tnLst>
          </p:tmpl>
        </p:tmplLst>
      </p:bldP>
      <p:bldP spid="40" grpId="0" build="p">
        <p:tmplLst>
          <p:tmpl lvl="1">
            <p:tnLst>
              <p:par>
                <p:cTn presetID="22" presetClass="entr" presetSubtype="8"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build="p">
        <p:tmplLst>
          <p:tmpl lvl="1">
            <p:tnLst>
              <p:par>
                <p:cTn presetID="22" presetClass="entr" presetSubtype="8"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2" presetClass="entr" presetSubtype="8"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left)">
                      <p:cBhvr>
                        <p:cTn dur="500"/>
                        <p:tgtEl>
                          <p:spTgt spid="42"/>
                        </p:tgtEl>
                      </p:cBhvr>
                    </p:animEffect>
                  </p:childTnLst>
                </p:cTn>
              </p:par>
            </p:tnLst>
          </p:tmpl>
        </p:tmplLst>
      </p:bldP>
      <p:bldP spid="43" grpId="0" build="p">
        <p:tmplLst>
          <p:tmpl lvl="1">
            <p:tnLst>
              <p:par>
                <p:cTn presetID="22" presetClass="entr" presetSubtype="8"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left)">
                      <p:cBhvr>
                        <p:cTn dur="500"/>
                        <p:tgtEl>
                          <p:spTgt spid="43"/>
                        </p:tgtEl>
                      </p:cBhvr>
                    </p:animEffect>
                  </p:childTnLst>
                </p:cTn>
              </p:par>
            </p:tnLst>
          </p:tmpl>
        </p:tmplLst>
      </p:bldP>
      <p:bldP spid="44" grpId="0" build="p">
        <p:tmplLst>
          <p:tmpl lvl="1">
            <p:tnLst>
              <p:par>
                <p:cTn presetID="22" presetClass="entr" presetSubtype="8"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wipe(left)">
                      <p:cBhvr>
                        <p:cTn dur="500"/>
                        <p:tgtEl>
                          <p:spTgt spid="44"/>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pic>
        <p:nvPicPr>
          <p:cNvPr id="68" name="Picture 6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cxnSp>
        <p:nvCxnSpPr>
          <p:cNvPr id="72" name="Straight Connector 71"/>
          <p:cNvCxnSpPr>
            <a:endCxn id="78" idx="3"/>
          </p:cNvCxnSpPr>
          <p:nvPr userDrawn="1"/>
        </p:nvCxnSpPr>
        <p:spPr>
          <a:xfrm flipV="1">
            <a:off x="12949923" y="4504838"/>
            <a:ext cx="1233295" cy="1109770"/>
          </a:xfrm>
          <a:prstGeom prst="line">
            <a:avLst/>
          </a:prstGeom>
          <a:ln w="12700">
            <a:solidFill>
              <a:srgbClr val="A29F9F"/>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79" idx="2"/>
          </p:cNvCxnSpPr>
          <p:nvPr userDrawn="1"/>
        </p:nvCxnSpPr>
        <p:spPr>
          <a:xfrm>
            <a:off x="13510702" y="6966197"/>
            <a:ext cx="1594466" cy="24942"/>
          </a:xfrm>
          <a:prstGeom prst="line">
            <a:avLst/>
          </a:prstGeom>
          <a:ln w="12700">
            <a:solidFill>
              <a:srgbClr val="A29F9F"/>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80" idx="1"/>
          </p:cNvCxnSpPr>
          <p:nvPr userDrawn="1"/>
        </p:nvCxnSpPr>
        <p:spPr>
          <a:xfrm>
            <a:off x="12949922" y="8317787"/>
            <a:ext cx="1233293" cy="1130800"/>
          </a:xfrm>
          <a:prstGeom prst="line">
            <a:avLst/>
          </a:prstGeom>
          <a:ln w="12700">
            <a:solidFill>
              <a:srgbClr val="A29F9F"/>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81" idx="3"/>
          </p:cNvCxnSpPr>
          <p:nvPr userDrawn="1"/>
        </p:nvCxnSpPr>
        <p:spPr>
          <a:xfrm flipH="1" flipV="1">
            <a:off x="9264112" y="4494321"/>
            <a:ext cx="978132" cy="1120286"/>
          </a:xfrm>
          <a:prstGeom prst="line">
            <a:avLst/>
          </a:prstGeom>
          <a:ln w="12700">
            <a:solidFill>
              <a:srgbClr val="A29F9F"/>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82" idx="2"/>
          </p:cNvCxnSpPr>
          <p:nvPr userDrawn="1"/>
        </p:nvCxnSpPr>
        <p:spPr>
          <a:xfrm flipH="1">
            <a:off x="8384022" y="6955682"/>
            <a:ext cx="1874868" cy="4865"/>
          </a:xfrm>
          <a:prstGeom prst="line">
            <a:avLst/>
          </a:prstGeom>
          <a:ln w="12700">
            <a:solidFill>
              <a:srgbClr val="A29F9F"/>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83" idx="1"/>
          </p:cNvCxnSpPr>
          <p:nvPr userDrawn="1"/>
        </p:nvCxnSpPr>
        <p:spPr>
          <a:xfrm flipH="1">
            <a:off x="9284158" y="8317787"/>
            <a:ext cx="958086" cy="1120284"/>
          </a:xfrm>
          <a:prstGeom prst="line">
            <a:avLst/>
          </a:prstGeom>
          <a:ln w="12700">
            <a:solidFill>
              <a:srgbClr val="A29F9F"/>
            </a:solidFill>
            <a:prstDash val="sysDot"/>
          </a:ln>
        </p:spPr>
        <p:style>
          <a:lnRef idx="1">
            <a:schemeClr val="accent1"/>
          </a:lnRef>
          <a:fillRef idx="0">
            <a:schemeClr val="accent1"/>
          </a:fillRef>
          <a:effectRef idx="0">
            <a:schemeClr val="accent1"/>
          </a:effectRef>
          <a:fontRef idx="minor">
            <a:schemeClr val="tx1"/>
          </a:fontRef>
        </p:style>
      </p:cxnSp>
      <p:sp>
        <p:nvSpPr>
          <p:cNvPr id="78" name="Oval 77"/>
          <p:cNvSpPr/>
          <p:nvPr userDrawn="1"/>
        </p:nvSpPr>
        <p:spPr>
          <a:xfrm>
            <a:off x="13935648" y="3064291"/>
            <a:ext cx="1690515" cy="1687706"/>
          </a:xfrm>
          <a:prstGeom prst="ellipse">
            <a:avLst/>
          </a:prstGeom>
          <a:solidFill>
            <a:schemeClr val="accent3"/>
          </a:solidFill>
          <a:ln w="38100" cap="rnd" cmpd="sng" algn="ctr">
            <a:noFill/>
            <a:prstDash val="solid"/>
          </a:ln>
          <a:effectLst/>
        </p:spPr>
        <p:txBody>
          <a:bodyPr lIns="178198" tIns="89099" rIns="178198" bIns="89099" rtlCol="0" anchor="ctr"/>
          <a:lstStyle/>
          <a:p>
            <a:pPr algn="ctr" defTabSz="890991"/>
            <a:endParaRPr lang="lt-LT" kern="0">
              <a:solidFill>
                <a:srgbClr val="0A0B0C"/>
              </a:solidFill>
              <a:latin typeface="Calibri" pitchFamily="34" charset="0"/>
            </a:endParaRPr>
          </a:p>
        </p:txBody>
      </p:sp>
      <p:sp>
        <p:nvSpPr>
          <p:cNvPr id="79" name="Oval 78"/>
          <p:cNvSpPr/>
          <p:nvPr userDrawn="1"/>
        </p:nvSpPr>
        <p:spPr>
          <a:xfrm>
            <a:off x="15105169" y="6147286"/>
            <a:ext cx="1690515" cy="1687706"/>
          </a:xfrm>
          <a:prstGeom prst="ellipse">
            <a:avLst/>
          </a:prstGeom>
          <a:solidFill>
            <a:schemeClr val="accent1"/>
          </a:solidFill>
          <a:ln w="38100" cap="rnd" cmpd="sng" algn="ctr">
            <a:noFill/>
            <a:prstDash val="solid"/>
          </a:ln>
          <a:effectLst/>
        </p:spPr>
        <p:txBody>
          <a:bodyPr lIns="178198" tIns="89099" rIns="178198" bIns="89099" rtlCol="0" anchor="ctr"/>
          <a:lstStyle/>
          <a:p>
            <a:pPr algn="ctr" defTabSz="890991"/>
            <a:endParaRPr lang="lt-LT" kern="0">
              <a:solidFill>
                <a:srgbClr val="0A0B0C"/>
              </a:solidFill>
              <a:latin typeface="Calibri" pitchFamily="34" charset="0"/>
            </a:endParaRPr>
          </a:p>
        </p:txBody>
      </p:sp>
      <p:sp>
        <p:nvSpPr>
          <p:cNvPr id="80" name="Oval 79"/>
          <p:cNvSpPr/>
          <p:nvPr userDrawn="1"/>
        </p:nvSpPr>
        <p:spPr>
          <a:xfrm>
            <a:off x="13935646" y="9201428"/>
            <a:ext cx="1690515" cy="1687706"/>
          </a:xfrm>
          <a:prstGeom prst="ellipse">
            <a:avLst/>
          </a:prstGeom>
          <a:solidFill>
            <a:schemeClr val="accent2"/>
          </a:solidFill>
          <a:ln w="38100" cap="rnd" cmpd="sng" algn="ctr">
            <a:noFill/>
            <a:prstDash val="solid"/>
          </a:ln>
          <a:effectLst/>
        </p:spPr>
        <p:txBody>
          <a:bodyPr lIns="178198" tIns="89099" rIns="178198" bIns="89099" rtlCol="0" anchor="ctr"/>
          <a:lstStyle/>
          <a:p>
            <a:pPr algn="ctr" defTabSz="890991"/>
            <a:endParaRPr lang="lt-LT" kern="0">
              <a:solidFill>
                <a:srgbClr val="0A0B0C"/>
              </a:solidFill>
              <a:latin typeface="Calibri" pitchFamily="34" charset="0"/>
            </a:endParaRPr>
          </a:p>
        </p:txBody>
      </p:sp>
      <p:sp>
        <p:nvSpPr>
          <p:cNvPr id="81" name="Oval 80"/>
          <p:cNvSpPr/>
          <p:nvPr userDrawn="1"/>
        </p:nvSpPr>
        <p:spPr>
          <a:xfrm flipH="1">
            <a:off x="7821168" y="3053775"/>
            <a:ext cx="1690515" cy="1687706"/>
          </a:xfrm>
          <a:prstGeom prst="ellipse">
            <a:avLst/>
          </a:prstGeom>
          <a:solidFill>
            <a:schemeClr val="accent1"/>
          </a:solidFill>
          <a:ln w="38100" cap="rnd" cmpd="sng" algn="ctr">
            <a:noFill/>
            <a:prstDash val="solid"/>
          </a:ln>
          <a:effectLst/>
        </p:spPr>
        <p:txBody>
          <a:bodyPr lIns="178198" tIns="89099" rIns="178198" bIns="89099" rtlCol="0" anchor="ctr"/>
          <a:lstStyle/>
          <a:p>
            <a:pPr marL="0" marR="0" lvl="0" indent="0" algn="ctr" defTabSz="890991" eaLnBrk="1" fontAlgn="auto" latinLnBrk="0" hangingPunct="1">
              <a:lnSpc>
                <a:spcPct val="100000"/>
              </a:lnSpc>
              <a:spcBef>
                <a:spcPts val="0"/>
              </a:spcBef>
              <a:spcAft>
                <a:spcPts val="0"/>
              </a:spcAft>
              <a:buClrTx/>
              <a:buSzTx/>
              <a:buFontTx/>
              <a:buNone/>
              <a:tabLst/>
              <a:defRPr/>
            </a:pPr>
            <a:endParaRPr kumimoji="0" lang="lt-LT" sz="3500" b="0" i="0" u="none" strike="noStrike" kern="0" cap="none" spc="0" normalizeH="0" baseline="0" noProof="0">
              <a:ln>
                <a:noFill/>
              </a:ln>
              <a:solidFill>
                <a:srgbClr val="0A0B0C"/>
              </a:solidFill>
              <a:effectLst/>
              <a:uLnTx/>
              <a:uFillTx/>
              <a:latin typeface="Calibri" pitchFamily="34" charset="0"/>
            </a:endParaRPr>
          </a:p>
        </p:txBody>
      </p:sp>
      <p:sp>
        <p:nvSpPr>
          <p:cNvPr id="82" name="Oval 81"/>
          <p:cNvSpPr/>
          <p:nvPr userDrawn="1"/>
        </p:nvSpPr>
        <p:spPr>
          <a:xfrm flipH="1">
            <a:off x="6693506" y="6116693"/>
            <a:ext cx="1690515" cy="1687706"/>
          </a:xfrm>
          <a:prstGeom prst="ellipse">
            <a:avLst/>
          </a:prstGeom>
          <a:solidFill>
            <a:schemeClr val="accent2"/>
          </a:solidFill>
          <a:ln w="38100" cap="rnd" cmpd="sng" algn="ctr">
            <a:noFill/>
            <a:prstDash val="solid"/>
          </a:ln>
          <a:effectLst/>
        </p:spPr>
        <p:txBody>
          <a:bodyPr lIns="178198" tIns="89099" rIns="178198" bIns="89099" rtlCol="0" anchor="ctr"/>
          <a:lstStyle/>
          <a:p>
            <a:pPr algn="ctr" defTabSz="890991"/>
            <a:endParaRPr lang="lt-LT" kern="0">
              <a:solidFill>
                <a:srgbClr val="0A0B0C"/>
              </a:solidFill>
              <a:latin typeface="Calibri" pitchFamily="34" charset="0"/>
            </a:endParaRPr>
          </a:p>
        </p:txBody>
      </p:sp>
      <p:sp>
        <p:nvSpPr>
          <p:cNvPr id="83" name="Oval 82"/>
          <p:cNvSpPr/>
          <p:nvPr userDrawn="1"/>
        </p:nvSpPr>
        <p:spPr>
          <a:xfrm flipH="1">
            <a:off x="7841214" y="9190912"/>
            <a:ext cx="1690515" cy="1687706"/>
          </a:xfrm>
          <a:prstGeom prst="ellipse">
            <a:avLst/>
          </a:prstGeom>
          <a:solidFill>
            <a:schemeClr val="accent3"/>
          </a:solidFill>
          <a:ln w="38100" cap="rnd" cmpd="sng" algn="ctr">
            <a:noFill/>
            <a:prstDash val="solid"/>
          </a:ln>
          <a:effectLst/>
        </p:spPr>
        <p:txBody>
          <a:bodyPr lIns="178198" tIns="89099" rIns="178198" bIns="89099" rtlCol="0" anchor="ctr"/>
          <a:lstStyle/>
          <a:p>
            <a:pPr algn="ctr" defTabSz="890991"/>
            <a:endParaRPr lang="lt-LT" kern="0">
              <a:solidFill>
                <a:srgbClr val="0A0B0C"/>
              </a:solidFill>
              <a:latin typeface="Calibri" pitchFamily="34" charset="0"/>
            </a:endParaRPr>
          </a:p>
        </p:txBody>
      </p:sp>
      <p:sp>
        <p:nvSpPr>
          <p:cNvPr id="84" name="Oval 83"/>
          <p:cNvSpPr/>
          <p:nvPr userDrawn="1"/>
        </p:nvSpPr>
        <p:spPr>
          <a:xfrm>
            <a:off x="9681468" y="5054760"/>
            <a:ext cx="3829237" cy="3822872"/>
          </a:xfrm>
          <a:prstGeom prst="ellipse">
            <a:avLst/>
          </a:prstGeom>
          <a:solidFill>
            <a:schemeClr val="accent1"/>
          </a:solidFill>
          <a:ln w="38100" cap="rnd" cmpd="sng" algn="ctr">
            <a:noFill/>
            <a:prstDash val="solid"/>
          </a:ln>
          <a:effectLst/>
        </p:spPr>
        <p:txBody>
          <a:bodyPr rtlCol="0" anchor="ctr"/>
          <a:lstStyle/>
          <a:p>
            <a:pPr marL="0" marR="0" lvl="0" indent="0" algn="ctr" defTabSz="890991" eaLnBrk="1" fontAlgn="auto" latinLnBrk="0" hangingPunct="1">
              <a:lnSpc>
                <a:spcPct val="100000"/>
              </a:lnSpc>
              <a:spcBef>
                <a:spcPts val="0"/>
              </a:spcBef>
              <a:spcAft>
                <a:spcPts val="0"/>
              </a:spcAft>
              <a:buClrTx/>
              <a:buSzTx/>
              <a:buFontTx/>
              <a:buNone/>
              <a:tabLst/>
              <a:defRPr/>
            </a:pPr>
            <a:endParaRPr kumimoji="0" lang="lt-LT" sz="3500" b="0" i="0" u="none" strike="noStrike" kern="0" cap="none" spc="0" normalizeH="0" baseline="0" noProof="0">
              <a:ln>
                <a:noFill/>
              </a:ln>
              <a:solidFill>
                <a:srgbClr val="0A0B0C"/>
              </a:solidFill>
              <a:effectLst/>
              <a:uLnTx/>
              <a:uFillTx/>
              <a:latin typeface="Calibri" pitchFamily="34" charset="0"/>
            </a:endParaRPr>
          </a:p>
        </p:txBody>
      </p:sp>
      <p:grpSp>
        <p:nvGrpSpPr>
          <p:cNvPr id="88" name="Group 87"/>
          <p:cNvGrpSpPr/>
          <p:nvPr userDrawn="1"/>
        </p:nvGrpSpPr>
        <p:grpSpPr>
          <a:xfrm>
            <a:off x="7216840" y="6470257"/>
            <a:ext cx="609328" cy="970845"/>
            <a:chOff x="6513513" y="557213"/>
            <a:chExt cx="471488" cy="752475"/>
          </a:xfrm>
        </p:grpSpPr>
        <p:sp>
          <p:nvSpPr>
            <p:cNvPr id="89" name="Freeform 50"/>
            <p:cNvSpPr>
              <a:spLocks noEditPoints="1"/>
            </p:cNvSpPr>
            <p:nvPr/>
          </p:nvSpPr>
          <p:spPr bwMode="auto">
            <a:xfrm>
              <a:off x="6513513" y="557213"/>
              <a:ext cx="471488" cy="752475"/>
            </a:xfrm>
            <a:custGeom>
              <a:avLst/>
              <a:gdLst>
                <a:gd name="T0" fmla="*/ 80 w 160"/>
                <a:gd name="T1" fmla="*/ 0 h 256"/>
                <a:gd name="T2" fmla="*/ 11 w 160"/>
                <a:gd name="T3" fmla="*/ 120 h 256"/>
                <a:gd name="T4" fmla="*/ 42 w 160"/>
                <a:gd name="T5" fmla="*/ 179 h 256"/>
                <a:gd name="T6" fmla="*/ 49 w 160"/>
                <a:gd name="T7" fmla="*/ 187 h 256"/>
                <a:gd name="T8" fmla="*/ 48 w 160"/>
                <a:gd name="T9" fmla="*/ 208 h 256"/>
                <a:gd name="T10" fmla="*/ 52 w 160"/>
                <a:gd name="T11" fmla="*/ 231 h 256"/>
                <a:gd name="T12" fmla="*/ 108 w 160"/>
                <a:gd name="T13" fmla="*/ 231 h 256"/>
                <a:gd name="T14" fmla="*/ 112 w 160"/>
                <a:gd name="T15" fmla="*/ 208 h 256"/>
                <a:gd name="T16" fmla="*/ 110 w 160"/>
                <a:gd name="T17" fmla="*/ 187 h 256"/>
                <a:gd name="T18" fmla="*/ 118 w 160"/>
                <a:gd name="T19" fmla="*/ 179 h 256"/>
                <a:gd name="T20" fmla="*/ 149 w 160"/>
                <a:gd name="T21" fmla="*/ 120 h 256"/>
                <a:gd name="T22" fmla="*/ 80 w 160"/>
                <a:gd name="T23" fmla="*/ 248 h 256"/>
                <a:gd name="T24" fmla="*/ 99 w 160"/>
                <a:gd name="T25" fmla="*/ 232 h 256"/>
                <a:gd name="T26" fmla="*/ 108 w 160"/>
                <a:gd name="T27" fmla="*/ 218 h 256"/>
                <a:gd name="T28" fmla="*/ 58 w 160"/>
                <a:gd name="T29" fmla="*/ 224 h 256"/>
                <a:gd name="T30" fmla="*/ 58 w 160"/>
                <a:gd name="T31" fmla="*/ 212 h 256"/>
                <a:gd name="T32" fmla="*/ 108 w 160"/>
                <a:gd name="T33" fmla="*/ 218 h 256"/>
                <a:gd name="T34" fmla="*/ 108 w 160"/>
                <a:gd name="T35" fmla="*/ 198 h 256"/>
                <a:gd name="T36" fmla="*/ 58 w 160"/>
                <a:gd name="T37" fmla="*/ 204 h 256"/>
                <a:gd name="T38" fmla="*/ 58 w 160"/>
                <a:gd name="T39" fmla="*/ 192 h 256"/>
                <a:gd name="T40" fmla="*/ 96 w 160"/>
                <a:gd name="T41" fmla="*/ 192 h 256"/>
                <a:gd name="T42" fmla="*/ 135 w 160"/>
                <a:gd name="T43" fmla="*/ 112 h 256"/>
                <a:gd name="T44" fmla="*/ 104 w 160"/>
                <a:gd name="T45" fmla="*/ 170 h 256"/>
                <a:gd name="T46" fmla="*/ 96 w 160"/>
                <a:gd name="T47" fmla="*/ 176 h 256"/>
                <a:gd name="T48" fmla="*/ 96 w 160"/>
                <a:gd name="T49" fmla="*/ 124 h 256"/>
                <a:gd name="T50" fmla="*/ 88 w 160"/>
                <a:gd name="T51" fmla="*/ 176 h 256"/>
                <a:gd name="T52" fmla="*/ 68 w 160"/>
                <a:gd name="T53" fmla="*/ 128 h 256"/>
                <a:gd name="T54" fmla="*/ 60 w 160"/>
                <a:gd name="T55" fmla="*/ 129 h 256"/>
                <a:gd name="T56" fmla="*/ 57 w 160"/>
                <a:gd name="T57" fmla="*/ 172 h 256"/>
                <a:gd name="T58" fmla="*/ 26 w 160"/>
                <a:gd name="T59" fmla="*/ 114 h 256"/>
                <a:gd name="T60" fmla="*/ 16 w 160"/>
                <a:gd name="T61" fmla="*/ 80 h 256"/>
                <a:gd name="T62" fmla="*/ 144 w 160"/>
                <a:gd name="T63" fmla="*/ 8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256">
                  <a:moveTo>
                    <a:pt x="160" y="80"/>
                  </a:moveTo>
                  <a:cubicBezTo>
                    <a:pt x="160" y="36"/>
                    <a:pt x="124" y="0"/>
                    <a:pt x="80" y="0"/>
                  </a:cubicBezTo>
                  <a:cubicBezTo>
                    <a:pt x="36" y="0"/>
                    <a:pt x="0" y="36"/>
                    <a:pt x="0" y="80"/>
                  </a:cubicBezTo>
                  <a:cubicBezTo>
                    <a:pt x="0" y="95"/>
                    <a:pt x="4" y="109"/>
                    <a:pt x="11" y="120"/>
                  </a:cubicBezTo>
                  <a:cubicBezTo>
                    <a:pt x="11" y="120"/>
                    <a:pt x="11" y="120"/>
                    <a:pt x="11" y="120"/>
                  </a:cubicBezTo>
                  <a:cubicBezTo>
                    <a:pt x="42" y="179"/>
                    <a:pt x="42" y="179"/>
                    <a:pt x="42" y="179"/>
                  </a:cubicBezTo>
                  <a:cubicBezTo>
                    <a:pt x="42" y="179"/>
                    <a:pt x="42" y="179"/>
                    <a:pt x="42" y="179"/>
                  </a:cubicBezTo>
                  <a:cubicBezTo>
                    <a:pt x="44" y="182"/>
                    <a:pt x="46" y="185"/>
                    <a:pt x="49" y="187"/>
                  </a:cubicBezTo>
                  <a:cubicBezTo>
                    <a:pt x="46" y="190"/>
                    <a:pt x="44" y="194"/>
                    <a:pt x="44" y="198"/>
                  </a:cubicBezTo>
                  <a:cubicBezTo>
                    <a:pt x="44" y="202"/>
                    <a:pt x="46" y="206"/>
                    <a:pt x="48" y="208"/>
                  </a:cubicBezTo>
                  <a:cubicBezTo>
                    <a:pt x="46" y="211"/>
                    <a:pt x="44" y="214"/>
                    <a:pt x="44" y="218"/>
                  </a:cubicBezTo>
                  <a:cubicBezTo>
                    <a:pt x="44" y="224"/>
                    <a:pt x="47" y="229"/>
                    <a:pt x="52" y="231"/>
                  </a:cubicBezTo>
                  <a:cubicBezTo>
                    <a:pt x="53" y="245"/>
                    <a:pt x="65" y="256"/>
                    <a:pt x="80" y="256"/>
                  </a:cubicBezTo>
                  <a:cubicBezTo>
                    <a:pt x="94" y="256"/>
                    <a:pt x="106" y="245"/>
                    <a:pt x="108" y="231"/>
                  </a:cubicBezTo>
                  <a:cubicBezTo>
                    <a:pt x="112" y="229"/>
                    <a:pt x="116" y="224"/>
                    <a:pt x="116" y="218"/>
                  </a:cubicBezTo>
                  <a:cubicBezTo>
                    <a:pt x="116" y="214"/>
                    <a:pt x="114" y="211"/>
                    <a:pt x="112" y="208"/>
                  </a:cubicBezTo>
                  <a:cubicBezTo>
                    <a:pt x="114" y="206"/>
                    <a:pt x="116" y="202"/>
                    <a:pt x="116" y="198"/>
                  </a:cubicBezTo>
                  <a:cubicBezTo>
                    <a:pt x="116" y="194"/>
                    <a:pt x="114" y="190"/>
                    <a:pt x="110" y="187"/>
                  </a:cubicBezTo>
                  <a:cubicBezTo>
                    <a:pt x="113" y="185"/>
                    <a:pt x="116" y="182"/>
                    <a:pt x="118" y="179"/>
                  </a:cubicBezTo>
                  <a:cubicBezTo>
                    <a:pt x="118" y="179"/>
                    <a:pt x="118" y="179"/>
                    <a:pt x="118" y="179"/>
                  </a:cubicBezTo>
                  <a:cubicBezTo>
                    <a:pt x="149" y="120"/>
                    <a:pt x="149" y="120"/>
                    <a:pt x="149" y="120"/>
                  </a:cubicBezTo>
                  <a:cubicBezTo>
                    <a:pt x="149" y="120"/>
                    <a:pt x="149" y="120"/>
                    <a:pt x="149" y="120"/>
                  </a:cubicBezTo>
                  <a:cubicBezTo>
                    <a:pt x="156" y="109"/>
                    <a:pt x="160" y="95"/>
                    <a:pt x="160" y="80"/>
                  </a:cubicBezTo>
                  <a:close/>
                  <a:moveTo>
                    <a:pt x="80" y="248"/>
                  </a:moveTo>
                  <a:cubicBezTo>
                    <a:pt x="70" y="248"/>
                    <a:pt x="62" y="241"/>
                    <a:pt x="60" y="232"/>
                  </a:cubicBezTo>
                  <a:cubicBezTo>
                    <a:pt x="99" y="232"/>
                    <a:pt x="99" y="232"/>
                    <a:pt x="99" y="232"/>
                  </a:cubicBezTo>
                  <a:cubicBezTo>
                    <a:pt x="97" y="241"/>
                    <a:pt x="89" y="248"/>
                    <a:pt x="80" y="248"/>
                  </a:cubicBezTo>
                  <a:close/>
                  <a:moveTo>
                    <a:pt x="108" y="218"/>
                  </a:moveTo>
                  <a:cubicBezTo>
                    <a:pt x="108" y="222"/>
                    <a:pt x="105" y="224"/>
                    <a:pt x="102" y="224"/>
                  </a:cubicBezTo>
                  <a:cubicBezTo>
                    <a:pt x="58" y="224"/>
                    <a:pt x="58" y="224"/>
                    <a:pt x="58" y="224"/>
                  </a:cubicBezTo>
                  <a:cubicBezTo>
                    <a:pt x="55" y="224"/>
                    <a:pt x="52" y="222"/>
                    <a:pt x="52" y="218"/>
                  </a:cubicBezTo>
                  <a:cubicBezTo>
                    <a:pt x="52" y="215"/>
                    <a:pt x="55" y="212"/>
                    <a:pt x="58" y="212"/>
                  </a:cubicBezTo>
                  <a:cubicBezTo>
                    <a:pt x="102" y="212"/>
                    <a:pt x="102" y="212"/>
                    <a:pt x="102" y="212"/>
                  </a:cubicBezTo>
                  <a:cubicBezTo>
                    <a:pt x="105" y="212"/>
                    <a:pt x="108" y="215"/>
                    <a:pt x="108" y="218"/>
                  </a:cubicBezTo>
                  <a:close/>
                  <a:moveTo>
                    <a:pt x="102" y="192"/>
                  </a:moveTo>
                  <a:cubicBezTo>
                    <a:pt x="105" y="192"/>
                    <a:pt x="108" y="195"/>
                    <a:pt x="108" y="198"/>
                  </a:cubicBezTo>
                  <a:cubicBezTo>
                    <a:pt x="108" y="202"/>
                    <a:pt x="105" y="204"/>
                    <a:pt x="102" y="204"/>
                  </a:cubicBezTo>
                  <a:cubicBezTo>
                    <a:pt x="58" y="204"/>
                    <a:pt x="58" y="204"/>
                    <a:pt x="58" y="204"/>
                  </a:cubicBezTo>
                  <a:cubicBezTo>
                    <a:pt x="55" y="204"/>
                    <a:pt x="52" y="202"/>
                    <a:pt x="52" y="198"/>
                  </a:cubicBezTo>
                  <a:cubicBezTo>
                    <a:pt x="52" y="195"/>
                    <a:pt x="55" y="192"/>
                    <a:pt x="58" y="192"/>
                  </a:cubicBezTo>
                  <a:cubicBezTo>
                    <a:pt x="64" y="192"/>
                    <a:pt x="64" y="192"/>
                    <a:pt x="64" y="192"/>
                  </a:cubicBezTo>
                  <a:cubicBezTo>
                    <a:pt x="96" y="192"/>
                    <a:pt x="96" y="192"/>
                    <a:pt x="96" y="192"/>
                  </a:cubicBezTo>
                  <a:lnTo>
                    <a:pt x="102" y="192"/>
                  </a:lnTo>
                  <a:close/>
                  <a:moveTo>
                    <a:pt x="135" y="112"/>
                  </a:moveTo>
                  <a:cubicBezTo>
                    <a:pt x="135" y="113"/>
                    <a:pt x="135" y="114"/>
                    <a:pt x="134" y="114"/>
                  </a:cubicBezTo>
                  <a:cubicBezTo>
                    <a:pt x="104" y="170"/>
                    <a:pt x="104" y="170"/>
                    <a:pt x="104" y="170"/>
                  </a:cubicBezTo>
                  <a:cubicBezTo>
                    <a:pt x="104" y="170"/>
                    <a:pt x="103" y="171"/>
                    <a:pt x="103" y="172"/>
                  </a:cubicBezTo>
                  <a:cubicBezTo>
                    <a:pt x="102" y="174"/>
                    <a:pt x="100" y="176"/>
                    <a:pt x="96" y="176"/>
                  </a:cubicBezTo>
                  <a:cubicBezTo>
                    <a:pt x="100" y="129"/>
                    <a:pt x="100" y="129"/>
                    <a:pt x="100" y="129"/>
                  </a:cubicBezTo>
                  <a:cubicBezTo>
                    <a:pt x="100" y="126"/>
                    <a:pt x="98" y="124"/>
                    <a:pt x="96" y="124"/>
                  </a:cubicBezTo>
                  <a:cubicBezTo>
                    <a:pt x="94" y="124"/>
                    <a:pt x="92" y="126"/>
                    <a:pt x="92" y="128"/>
                  </a:cubicBezTo>
                  <a:cubicBezTo>
                    <a:pt x="88" y="176"/>
                    <a:pt x="88" y="176"/>
                    <a:pt x="88" y="176"/>
                  </a:cubicBezTo>
                  <a:cubicBezTo>
                    <a:pt x="72" y="176"/>
                    <a:pt x="72" y="176"/>
                    <a:pt x="72" y="176"/>
                  </a:cubicBezTo>
                  <a:cubicBezTo>
                    <a:pt x="68" y="128"/>
                    <a:pt x="68" y="128"/>
                    <a:pt x="68" y="128"/>
                  </a:cubicBezTo>
                  <a:cubicBezTo>
                    <a:pt x="68" y="126"/>
                    <a:pt x="66" y="124"/>
                    <a:pt x="64" y="124"/>
                  </a:cubicBezTo>
                  <a:cubicBezTo>
                    <a:pt x="61" y="124"/>
                    <a:pt x="60" y="126"/>
                    <a:pt x="60" y="129"/>
                  </a:cubicBezTo>
                  <a:cubicBezTo>
                    <a:pt x="64" y="176"/>
                    <a:pt x="64" y="176"/>
                    <a:pt x="64" y="176"/>
                  </a:cubicBezTo>
                  <a:cubicBezTo>
                    <a:pt x="60" y="176"/>
                    <a:pt x="58" y="174"/>
                    <a:pt x="57" y="172"/>
                  </a:cubicBezTo>
                  <a:cubicBezTo>
                    <a:pt x="56" y="171"/>
                    <a:pt x="56" y="171"/>
                    <a:pt x="56" y="170"/>
                  </a:cubicBezTo>
                  <a:cubicBezTo>
                    <a:pt x="26" y="114"/>
                    <a:pt x="26" y="114"/>
                    <a:pt x="26" y="114"/>
                  </a:cubicBezTo>
                  <a:cubicBezTo>
                    <a:pt x="25" y="114"/>
                    <a:pt x="25" y="113"/>
                    <a:pt x="25" y="112"/>
                  </a:cubicBezTo>
                  <a:cubicBezTo>
                    <a:pt x="19" y="103"/>
                    <a:pt x="16" y="91"/>
                    <a:pt x="16" y="80"/>
                  </a:cubicBezTo>
                  <a:cubicBezTo>
                    <a:pt x="16" y="45"/>
                    <a:pt x="45" y="16"/>
                    <a:pt x="80" y="16"/>
                  </a:cubicBezTo>
                  <a:cubicBezTo>
                    <a:pt x="115" y="16"/>
                    <a:pt x="144" y="45"/>
                    <a:pt x="144" y="80"/>
                  </a:cubicBezTo>
                  <a:cubicBezTo>
                    <a:pt x="144" y="91"/>
                    <a:pt x="141" y="103"/>
                    <a:pt x="135"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sp>
          <p:nvSpPr>
            <p:cNvPr id="90" name="Freeform 51"/>
            <p:cNvSpPr>
              <a:spLocks/>
            </p:cNvSpPr>
            <p:nvPr/>
          </p:nvSpPr>
          <p:spPr bwMode="auto">
            <a:xfrm>
              <a:off x="6608763" y="642938"/>
              <a:ext cx="120650" cy="103188"/>
            </a:xfrm>
            <a:custGeom>
              <a:avLst/>
              <a:gdLst>
                <a:gd name="T0" fmla="*/ 35 w 41"/>
                <a:gd name="T1" fmla="*/ 1 h 35"/>
                <a:gd name="T2" fmla="*/ 1 w 41"/>
                <a:gd name="T3" fmla="*/ 29 h 35"/>
                <a:gd name="T4" fmla="*/ 3 w 41"/>
                <a:gd name="T5" fmla="*/ 35 h 35"/>
                <a:gd name="T6" fmla="*/ 4 w 41"/>
                <a:gd name="T7" fmla="*/ 35 h 35"/>
                <a:gd name="T8" fmla="*/ 8 w 41"/>
                <a:gd name="T9" fmla="*/ 33 h 35"/>
                <a:gd name="T10" fmla="*/ 37 w 41"/>
                <a:gd name="T11" fmla="*/ 9 h 35"/>
                <a:gd name="T12" fmla="*/ 40 w 41"/>
                <a:gd name="T13" fmla="*/ 4 h 35"/>
                <a:gd name="T14" fmla="*/ 35 w 41"/>
                <a:gd name="T15" fmla="*/ 1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5">
                  <a:moveTo>
                    <a:pt x="35" y="1"/>
                  </a:moveTo>
                  <a:cubicBezTo>
                    <a:pt x="20" y="5"/>
                    <a:pt x="7" y="15"/>
                    <a:pt x="1" y="29"/>
                  </a:cubicBezTo>
                  <a:cubicBezTo>
                    <a:pt x="0" y="31"/>
                    <a:pt x="1" y="34"/>
                    <a:pt x="3" y="35"/>
                  </a:cubicBezTo>
                  <a:cubicBezTo>
                    <a:pt x="3" y="35"/>
                    <a:pt x="4" y="35"/>
                    <a:pt x="4" y="35"/>
                  </a:cubicBezTo>
                  <a:cubicBezTo>
                    <a:pt x="6" y="35"/>
                    <a:pt x="7" y="34"/>
                    <a:pt x="8" y="33"/>
                  </a:cubicBezTo>
                  <a:cubicBezTo>
                    <a:pt x="14" y="21"/>
                    <a:pt x="24" y="12"/>
                    <a:pt x="37" y="9"/>
                  </a:cubicBezTo>
                  <a:cubicBezTo>
                    <a:pt x="39" y="8"/>
                    <a:pt x="41" y="6"/>
                    <a:pt x="40" y="4"/>
                  </a:cubicBezTo>
                  <a:cubicBezTo>
                    <a:pt x="40" y="2"/>
                    <a:pt x="37" y="0"/>
                    <a:pt x="3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grpSp>
      <p:sp>
        <p:nvSpPr>
          <p:cNvPr id="91" name="Content Placeholder 7"/>
          <p:cNvSpPr>
            <a:spLocks noGrp="1"/>
          </p:cNvSpPr>
          <p:nvPr>
            <p:ph sz="quarter" idx="29" hasCustomPrompt="1"/>
          </p:nvPr>
        </p:nvSpPr>
        <p:spPr>
          <a:xfrm>
            <a:off x="1851633" y="2964962"/>
            <a:ext cx="5760720" cy="749442"/>
          </a:xfrm>
          <a:prstGeom prst="rect">
            <a:avLst/>
          </a:prstGeom>
        </p:spPr>
        <p:txBody>
          <a:bodyPr>
            <a:normAutofit/>
          </a:bodyPr>
          <a:lstStyle>
            <a:lvl1pPr marL="0" indent="0" algn="r">
              <a:buNone/>
              <a:defRPr sz="2800" b="1" spc="100" baseline="0">
                <a:solidFill>
                  <a:schemeClr val="accent1"/>
                </a:solidFill>
                <a:latin typeface="+mj-lt"/>
                <a:ea typeface="Roboto" pitchFamily="2" charset="0"/>
                <a:cs typeface="Arial" pitchFamily="34" charset="0"/>
              </a:defRPr>
            </a:lvl1pPr>
          </a:lstStyle>
          <a:p>
            <a:pPr lvl="0"/>
            <a:r>
              <a:rPr lang="en-US" dirty="0"/>
              <a:t>HEADING</a:t>
            </a:r>
          </a:p>
        </p:txBody>
      </p:sp>
      <p:sp>
        <p:nvSpPr>
          <p:cNvPr id="92" name="Content Placeholder 7"/>
          <p:cNvSpPr>
            <a:spLocks noGrp="1"/>
          </p:cNvSpPr>
          <p:nvPr>
            <p:ph sz="quarter" idx="30" hasCustomPrompt="1"/>
          </p:nvPr>
        </p:nvSpPr>
        <p:spPr>
          <a:xfrm>
            <a:off x="1865790" y="3533811"/>
            <a:ext cx="5760720" cy="1645920"/>
          </a:xfrm>
          <a:prstGeom prst="rect">
            <a:avLst/>
          </a:prstGeom>
        </p:spPr>
        <p:txBody>
          <a:bodyPr>
            <a:noAutofit/>
          </a:bodyPr>
          <a:lstStyle>
            <a:lvl1pPr marL="0" indent="0" algn="r">
              <a:lnSpc>
                <a:spcPct val="150000"/>
              </a:lnSpc>
              <a:buNone/>
              <a:defRPr sz="2400" b="0" spc="100" baseline="0">
                <a:solidFill>
                  <a:srgbClr val="000000"/>
                </a:solidFill>
                <a:latin typeface="+mn-lt"/>
                <a:ea typeface="Roboto" pitchFamily="2" charset="0"/>
                <a:cs typeface="Arial" pitchFamily="34" charset="0"/>
              </a:defRPr>
            </a:lvl1pPr>
          </a:lstStyle>
          <a:p>
            <a:pPr lvl="0"/>
            <a:r>
              <a:rPr lang="en-US" dirty="0"/>
              <a:t>Edit this text</a:t>
            </a:r>
          </a:p>
        </p:txBody>
      </p:sp>
      <p:sp>
        <p:nvSpPr>
          <p:cNvPr id="93" name="Content Placeholder 7"/>
          <p:cNvSpPr>
            <a:spLocks noGrp="1"/>
          </p:cNvSpPr>
          <p:nvPr>
            <p:ph sz="quarter" idx="31" hasCustomPrompt="1"/>
          </p:nvPr>
        </p:nvSpPr>
        <p:spPr>
          <a:xfrm>
            <a:off x="762000" y="6171940"/>
            <a:ext cx="5760720" cy="749442"/>
          </a:xfrm>
          <a:prstGeom prst="rect">
            <a:avLst/>
          </a:prstGeom>
        </p:spPr>
        <p:txBody>
          <a:bodyPr>
            <a:normAutofit/>
          </a:bodyPr>
          <a:lstStyle>
            <a:lvl1pPr marL="0" indent="0" algn="r">
              <a:buNone/>
              <a:defRPr sz="2800" b="1" spc="100" baseline="0">
                <a:solidFill>
                  <a:schemeClr val="accent2"/>
                </a:solidFill>
                <a:latin typeface="+mj-lt"/>
                <a:ea typeface="Roboto" pitchFamily="2" charset="0"/>
                <a:cs typeface="Arial" pitchFamily="34" charset="0"/>
              </a:defRPr>
            </a:lvl1pPr>
          </a:lstStyle>
          <a:p>
            <a:pPr lvl="0"/>
            <a:r>
              <a:rPr lang="en-US" dirty="0"/>
              <a:t>HEADING</a:t>
            </a:r>
          </a:p>
        </p:txBody>
      </p:sp>
      <p:sp>
        <p:nvSpPr>
          <p:cNvPr id="94" name="Content Placeholder 7"/>
          <p:cNvSpPr>
            <a:spLocks noGrp="1"/>
          </p:cNvSpPr>
          <p:nvPr>
            <p:ph sz="quarter" idx="32" hasCustomPrompt="1"/>
          </p:nvPr>
        </p:nvSpPr>
        <p:spPr>
          <a:xfrm>
            <a:off x="776157" y="6711607"/>
            <a:ext cx="5760720" cy="1645920"/>
          </a:xfrm>
          <a:prstGeom prst="rect">
            <a:avLst/>
          </a:prstGeom>
        </p:spPr>
        <p:txBody>
          <a:bodyPr>
            <a:noAutofit/>
          </a:bodyPr>
          <a:lstStyle>
            <a:lvl1pPr marL="0" indent="0" algn="r">
              <a:lnSpc>
                <a:spcPct val="150000"/>
              </a:lnSpc>
              <a:buNone/>
              <a:defRPr sz="2400" b="0" spc="100" baseline="0">
                <a:solidFill>
                  <a:srgbClr val="000000"/>
                </a:solidFill>
                <a:latin typeface="+mn-lt"/>
                <a:ea typeface="Roboto" pitchFamily="2" charset="0"/>
                <a:cs typeface="Arial" pitchFamily="34" charset="0"/>
              </a:defRPr>
            </a:lvl1pPr>
          </a:lstStyle>
          <a:p>
            <a:pPr lvl="0"/>
            <a:r>
              <a:rPr lang="en-US" dirty="0"/>
              <a:t>Edit this text</a:t>
            </a:r>
          </a:p>
        </p:txBody>
      </p:sp>
      <p:sp>
        <p:nvSpPr>
          <p:cNvPr id="95" name="Content Placeholder 7"/>
          <p:cNvSpPr>
            <a:spLocks noGrp="1"/>
          </p:cNvSpPr>
          <p:nvPr>
            <p:ph sz="quarter" idx="33" hasCustomPrompt="1"/>
          </p:nvPr>
        </p:nvSpPr>
        <p:spPr>
          <a:xfrm>
            <a:off x="1908249" y="9237642"/>
            <a:ext cx="5760720" cy="749442"/>
          </a:xfrm>
          <a:prstGeom prst="rect">
            <a:avLst/>
          </a:prstGeom>
        </p:spPr>
        <p:txBody>
          <a:bodyPr>
            <a:normAutofit/>
          </a:bodyPr>
          <a:lstStyle>
            <a:lvl1pPr marL="0" indent="0" algn="r">
              <a:buNone/>
              <a:defRPr sz="2800" b="1" spc="100" baseline="0">
                <a:solidFill>
                  <a:schemeClr val="accent3"/>
                </a:solidFill>
                <a:latin typeface="+mj-lt"/>
                <a:ea typeface="Roboto" pitchFamily="2" charset="0"/>
                <a:cs typeface="Arial" pitchFamily="34" charset="0"/>
              </a:defRPr>
            </a:lvl1pPr>
          </a:lstStyle>
          <a:p>
            <a:pPr lvl="0"/>
            <a:r>
              <a:rPr lang="en-US" dirty="0"/>
              <a:t>HEADING</a:t>
            </a:r>
          </a:p>
        </p:txBody>
      </p:sp>
      <p:sp>
        <p:nvSpPr>
          <p:cNvPr id="96" name="Content Placeholder 7"/>
          <p:cNvSpPr>
            <a:spLocks noGrp="1"/>
          </p:cNvSpPr>
          <p:nvPr>
            <p:ph sz="quarter" idx="34" hasCustomPrompt="1"/>
          </p:nvPr>
        </p:nvSpPr>
        <p:spPr>
          <a:xfrm>
            <a:off x="1922406" y="9777309"/>
            <a:ext cx="5760720" cy="1645920"/>
          </a:xfrm>
          <a:prstGeom prst="rect">
            <a:avLst/>
          </a:prstGeom>
        </p:spPr>
        <p:txBody>
          <a:bodyPr>
            <a:noAutofit/>
          </a:bodyPr>
          <a:lstStyle>
            <a:lvl1pPr marL="0" indent="0" algn="r">
              <a:lnSpc>
                <a:spcPct val="150000"/>
              </a:lnSpc>
              <a:buNone/>
              <a:defRPr sz="2400" b="0" spc="100" baseline="0">
                <a:solidFill>
                  <a:srgbClr val="000000"/>
                </a:solidFill>
                <a:latin typeface="+mn-lt"/>
                <a:ea typeface="Roboto" pitchFamily="2" charset="0"/>
                <a:cs typeface="Arial" pitchFamily="34" charset="0"/>
              </a:defRPr>
            </a:lvl1pPr>
          </a:lstStyle>
          <a:p>
            <a:pPr lvl="0"/>
            <a:r>
              <a:rPr lang="en-US" dirty="0"/>
              <a:t>Edit this text</a:t>
            </a:r>
          </a:p>
        </p:txBody>
      </p:sp>
      <p:sp>
        <p:nvSpPr>
          <p:cNvPr id="97" name="Content Placeholder 7"/>
          <p:cNvSpPr>
            <a:spLocks noGrp="1"/>
          </p:cNvSpPr>
          <p:nvPr>
            <p:ph sz="quarter" idx="35" hasCustomPrompt="1"/>
          </p:nvPr>
        </p:nvSpPr>
        <p:spPr>
          <a:xfrm>
            <a:off x="15824277" y="9308286"/>
            <a:ext cx="5760720" cy="749442"/>
          </a:xfrm>
          <a:prstGeom prst="rect">
            <a:avLst/>
          </a:prstGeom>
        </p:spPr>
        <p:txBody>
          <a:bodyPr>
            <a:normAutofit/>
          </a:bodyPr>
          <a:lstStyle>
            <a:lvl1pPr marL="0" indent="0" algn="l">
              <a:buNone/>
              <a:defRPr sz="2800" b="1" spc="100" baseline="0">
                <a:solidFill>
                  <a:schemeClr val="accent2"/>
                </a:solidFill>
                <a:latin typeface="+mj-lt"/>
                <a:ea typeface="Roboto" pitchFamily="2" charset="0"/>
                <a:cs typeface="Arial" pitchFamily="34" charset="0"/>
              </a:defRPr>
            </a:lvl1pPr>
          </a:lstStyle>
          <a:p>
            <a:pPr lvl="0"/>
            <a:r>
              <a:rPr lang="en-US" dirty="0"/>
              <a:t>HEADING</a:t>
            </a:r>
          </a:p>
        </p:txBody>
      </p:sp>
      <p:sp>
        <p:nvSpPr>
          <p:cNvPr id="98" name="Content Placeholder 7"/>
          <p:cNvSpPr>
            <a:spLocks noGrp="1"/>
          </p:cNvSpPr>
          <p:nvPr>
            <p:ph sz="quarter" idx="36" hasCustomPrompt="1"/>
          </p:nvPr>
        </p:nvSpPr>
        <p:spPr>
          <a:xfrm>
            <a:off x="15838434" y="9906317"/>
            <a:ext cx="5760720" cy="1645920"/>
          </a:xfrm>
          <a:prstGeom prst="rect">
            <a:avLst/>
          </a:prstGeom>
        </p:spPr>
        <p:txBody>
          <a:bodyPr>
            <a:noAutofit/>
          </a:bodyPr>
          <a:lstStyle>
            <a:lvl1pPr marL="0" indent="0" algn="l">
              <a:lnSpc>
                <a:spcPct val="150000"/>
              </a:lnSpc>
              <a:buNone/>
              <a:defRPr sz="2400" b="0" spc="100" baseline="0">
                <a:solidFill>
                  <a:srgbClr val="000000"/>
                </a:solidFill>
                <a:latin typeface="+mn-lt"/>
                <a:ea typeface="Roboto" pitchFamily="2" charset="0"/>
                <a:cs typeface="Arial" pitchFamily="34" charset="0"/>
              </a:defRPr>
            </a:lvl1pPr>
          </a:lstStyle>
          <a:p>
            <a:pPr lvl="0"/>
            <a:r>
              <a:rPr lang="en-US" dirty="0"/>
              <a:t>Edit this text</a:t>
            </a:r>
          </a:p>
        </p:txBody>
      </p:sp>
      <p:sp>
        <p:nvSpPr>
          <p:cNvPr id="99" name="Content Placeholder 7"/>
          <p:cNvSpPr>
            <a:spLocks noGrp="1"/>
          </p:cNvSpPr>
          <p:nvPr>
            <p:ph sz="quarter" idx="37" hasCustomPrompt="1"/>
          </p:nvPr>
        </p:nvSpPr>
        <p:spPr>
          <a:xfrm>
            <a:off x="16993799" y="6157896"/>
            <a:ext cx="5760720" cy="749442"/>
          </a:xfrm>
          <a:prstGeom prst="rect">
            <a:avLst/>
          </a:prstGeom>
        </p:spPr>
        <p:txBody>
          <a:bodyPr>
            <a:normAutofit/>
          </a:bodyPr>
          <a:lstStyle>
            <a:lvl1pPr marL="0" indent="0" algn="l">
              <a:buNone/>
              <a:defRPr sz="2800" b="1" spc="100" baseline="0">
                <a:solidFill>
                  <a:schemeClr val="accent1"/>
                </a:solidFill>
                <a:latin typeface="+mj-lt"/>
                <a:ea typeface="Roboto" pitchFamily="2" charset="0"/>
                <a:cs typeface="Arial" pitchFamily="34" charset="0"/>
              </a:defRPr>
            </a:lvl1pPr>
          </a:lstStyle>
          <a:p>
            <a:pPr lvl="0"/>
            <a:r>
              <a:rPr lang="en-US" dirty="0"/>
              <a:t>HEADING</a:t>
            </a:r>
          </a:p>
        </p:txBody>
      </p:sp>
      <p:sp>
        <p:nvSpPr>
          <p:cNvPr id="100" name="Content Placeholder 7"/>
          <p:cNvSpPr>
            <a:spLocks noGrp="1"/>
          </p:cNvSpPr>
          <p:nvPr>
            <p:ph sz="quarter" idx="38" hasCustomPrompt="1"/>
          </p:nvPr>
        </p:nvSpPr>
        <p:spPr>
          <a:xfrm>
            <a:off x="17007956" y="6726745"/>
            <a:ext cx="5760720" cy="1645920"/>
          </a:xfrm>
          <a:prstGeom prst="rect">
            <a:avLst/>
          </a:prstGeom>
        </p:spPr>
        <p:txBody>
          <a:bodyPr>
            <a:noAutofit/>
          </a:bodyPr>
          <a:lstStyle>
            <a:lvl1pPr marL="0" indent="0" algn="l">
              <a:lnSpc>
                <a:spcPct val="150000"/>
              </a:lnSpc>
              <a:buNone/>
              <a:defRPr sz="2400" b="0" spc="100" baseline="0">
                <a:solidFill>
                  <a:srgbClr val="000000"/>
                </a:solidFill>
                <a:latin typeface="+mn-lt"/>
                <a:ea typeface="Roboto" pitchFamily="2" charset="0"/>
                <a:cs typeface="Arial" pitchFamily="34" charset="0"/>
              </a:defRPr>
            </a:lvl1pPr>
          </a:lstStyle>
          <a:p>
            <a:pPr lvl="0"/>
            <a:r>
              <a:rPr lang="en-US" dirty="0"/>
              <a:t>Edit this text</a:t>
            </a:r>
          </a:p>
        </p:txBody>
      </p:sp>
      <p:sp>
        <p:nvSpPr>
          <p:cNvPr id="101" name="Content Placeholder 7"/>
          <p:cNvSpPr>
            <a:spLocks noGrp="1"/>
          </p:cNvSpPr>
          <p:nvPr>
            <p:ph sz="quarter" idx="39" hasCustomPrompt="1"/>
          </p:nvPr>
        </p:nvSpPr>
        <p:spPr>
          <a:xfrm>
            <a:off x="15824279" y="3023055"/>
            <a:ext cx="5760720" cy="749442"/>
          </a:xfrm>
          <a:prstGeom prst="rect">
            <a:avLst/>
          </a:prstGeom>
        </p:spPr>
        <p:txBody>
          <a:bodyPr>
            <a:normAutofit/>
          </a:bodyPr>
          <a:lstStyle>
            <a:lvl1pPr marL="0" indent="0" algn="l">
              <a:buNone/>
              <a:defRPr sz="2800" b="1" spc="100" baseline="0">
                <a:solidFill>
                  <a:schemeClr val="accent3"/>
                </a:solidFill>
                <a:latin typeface="+mj-lt"/>
                <a:ea typeface="Roboto" pitchFamily="2" charset="0"/>
                <a:cs typeface="Arial" pitchFamily="34" charset="0"/>
              </a:defRPr>
            </a:lvl1pPr>
          </a:lstStyle>
          <a:p>
            <a:pPr lvl="0"/>
            <a:r>
              <a:rPr lang="en-US" dirty="0"/>
              <a:t>HEADING</a:t>
            </a:r>
          </a:p>
        </p:txBody>
      </p:sp>
      <p:sp>
        <p:nvSpPr>
          <p:cNvPr id="102" name="Content Placeholder 7"/>
          <p:cNvSpPr>
            <a:spLocks noGrp="1"/>
          </p:cNvSpPr>
          <p:nvPr>
            <p:ph sz="quarter" idx="40" hasCustomPrompt="1"/>
          </p:nvPr>
        </p:nvSpPr>
        <p:spPr>
          <a:xfrm>
            <a:off x="15838436" y="3562722"/>
            <a:ext cx="5760720" cy="1645920"/>
          </a:xfrm>
          <a:prstGeom prst="rect">
            <a:avLst/>
          </a:prstGeom>
        </p:spPr>
        <p:txBody>
          <a:bodyPr>
            <a:noAutofit/>
          </a:bodyPr>
          <a:lstStyle>
            <a:lvl1pPr marL="0" indent="0" algn="l">
              <a:lnSpc>
                <a:spcPct val="150000"/>
              </a:lnSpc>
              <a:buNone/>
              <a:defRPr sz="2400" b="0" spc="100" baseline="0">
                <a:solidFill>
                  <a:srgbClr val="000000"/>
                </a:solidFill>
                <a:latin typeface="+mn-lt"/>
                <a:ea typeface="Roboto" pitchFamily="2" charset="0"/>
                <a:cs typeface="Arial" pitchFamily="34" charset="0"/>
              </a:defRPr>
            </a:lvl1pPr>
          </a:lstStyle>
          <a:p>
            <a:pPr lvl="0"/>
            <a:r>
              <a:rPr lang="en-US" dirty="0"/>
              <a:t>Edit this text</a:t>
            </a:r>
          </a:p>
        </p:txBody>
      </p:sp>
      <p:grpSp>
        <p:nvGrpSpPr>
          <p:cNvPr id="103" name="Group 102"/>
          <p:cNvGrpSpPr/>
          <p:nvPr userDrawn="1"/>
        </p:nvGrpSpPr>
        <p:grpSpPr>
          <a:xfrm>
            <a:off x="8361761" y="3412205"/>
            <a:ext cx="609328" cy="970845"/>
            <a:chOff x="6513513" y="557213"/>
            <a:chExt cx="471488" cy="752475"/>
          </a:xfrm>
        </p:grpSpPr>
        <p:sp>
          <p:nvSpPr>
            <p:cNvPr id="104" name="Freeform 50"/>
            <p:cNvSpPr>
              <a:spLocks noEditPoints="1"/>
            </p:cNvSpPr>
            <p:nvPr/>
          </p:nvSpPr>
          <p:spPr bwMode="auto">
            <a:xfrm>
              <a:off x="6513513" y="557213"/>
              <a:ext cx="471488" cy="752475"/>
            </a:xfrm>
            <a:custGeom>
              <a:avLst/>
              <a:gdLst>
                <a:gd name="T0" fmla="*/ 80 w 160"/>
                <a:gd name="T1" fmla="*/ 0 h 256"/>
                <a:gd name="T2" fmla="*/ 11 w 160"/>
                <a:gd name="T3" fmla="*/ 120 h 256"/>
                <a:gd name="T4" fmla="*/ 42 w 160"/>
                <a:gd name="T5" fmla="*/ 179 h 256"/>
                <a:gd name="T6" fmla="*/ 49 w 160"/>
                <a:gd name="T7" fmla="*/ 187 h 256"/>
                <a:gd name="T8" fmla="*/ 48 w 160"/>
                <a:gd name="T9" fmla="*/ 208 h 256"/>
                <a:gd name="T10" fmla="*/ 52 w 160"/>
                <a:gd name="T11" fmla="*/ 231 h 256"/>
                <a:gd name="T12" fmla="*/ 108 w 160"/>
                <a:gd name="T13" fmla="*/ 231 h 256"/>
                <a:gd name="T14" fmla="*/ 112 w 160"/>
                <a:gd name="T15" fmla="*/ 208 h 256"/>
                <a:gd name="T16" fmla="*/ 110 w 160"/>
                <a:gd name="T17" fmla="*/ 187 h 256"/>
                <a:gd name="T18" fmla="*/ 118 w 160"/>
                <a:gd name="T19" fmla="*/ 179 h 256"/>
                <a:gd name="T20" fmla="*/ 149 w 160"/>
                <a:gd name="T21" fmla="*/ 120 h 256"/>
                <a:gd name="T22" fmla="*/ 80 w 160"/>
                <a:gd name="T23" fmla="*/ 248 h 256"/>
                <a:gd name="T24" fmla="*/ 99 w 160"/>
                <a:gd name="T25" fmla="*/ 232 h 256"/>
                <a:gd name="T26" fmla="*/ 108 w 160"/>
                <a:gd name="T27" fmla="*/ 218 h 256"/>
                <a:gd name="T28" fmla="*/ 58 w 160"/>
                <a:gd name="T29" fmla="*/ 224 h 256"/>
                <a:gd name="T30" fmla="*/ 58 w 160"/>
                <a:gd name="T31" fmla="*/ 212 h 256"/>
                <a:gd name="T32" fmla="*/ 108 w 160"/>
                <a:gd name="T33" fmla="*/ 218 h 256"/>
                <a:gd name="T34" fmla="*/ 108 w 160"/>
                <a:gd name="T35" fmla="*/ 198 h 256"/>
                <a:gd name="T36" fmla="*/ 58 w 160"/>
                <a:gd name="T37" fmla="*/ 204 h 256"/>
                <a:gd name="T38" fmla="*/ 58 w 160"/>
                <a:gd name="T39" fmla="*/ 192 h 256"/>
                <a:gd name="T40" fmla="*/ 96 w 160"/>
                <a:gd name="T41" fmla="*/ 192 h 256"/>
                <a:gd name="T42" fmla="*/ 135 w 160"/>
                <a:gd name="T43" fmla="*/ 112 h 256"/>
                <a:gd name="T44" fmla="*/ 104 w 160"/>
                <a:gd name="T45" fmla="*/ 170 h 256"/>
                <a:gd name="T46" fmla="*/ 96 w 160"/>
                <a:gd name="T47" fmla="*/ 176 h 256"/>
                <a:gd name="T48" fmla="*/ 96 w 160"/>
                <a:gd name="T49" fmla="*/ 124 h 256"/>
                <a:gd name="T50" fmla="*/ 88 w 160"/>
                <a:gd name="T51" fmla="*/ 176 h 256"/>
                <a:gd name="T52" fmla="*/ 68 w 160"/>
                <a:gd name="T53" fmla="*/ 128 h 256"/>
                <a:gd name="T54" fmla="*/ 60 w 160"/>
                <a:gd name="T55" fmla="*/ 129 h 256"/>
                <a:gd name="T56" fmla="*/ 57 w 160"/>
                <a:gd name="T57" fmla="*/ 172 h 256"/>
                <a:gd name="T58" fmla="*/ 26 w 160"/>
                <a:gd name="T59" fmla="*/ 114 h 256"/>
                <a:gd name="T60" fmla="*/ 16 w 160"/>
                <a:gd name="T61" fmla="*/ 80 h 256"/>
                <a:gd name="T62" fmla="*/ 144 w 160"/>
                <a:gd name="T63" fmla="*/ 8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256">
                  <a:moveTo>
                    <a:pt x="160" y="80"/>
                  </a:moveTo>
                  <a:cubicBezTo>
                    <a:pt x="160" y="36"/>
                    <a:pt x="124" y="0"/>
                    <a:pt x="80" y="0"/>
                  </a:cubicBezTo>
                  <a:cubicBezTo>
                    <a:pt x="36" y="0"/>
                    <a:pt x="0" y="36"/>
                    <a:pt x="0" y="80"/>
                  </a:cubicBezTo>
                  <a:cubicBezTo>
                    <a:pt x="0" y="95"/>
                    <a:pt x="4" y="109"/>
                    <a:pt x="11" y="120"/>
                  </a:cubicBezTo>
                  <a:cubicBezTo>
                    <a:pt x="11" y="120"/>
                    <a:pt x="11" y="120"/>
                    <a:pt x="11" y="120"/>
                  </a:cubicBezTo>
                  <a:cubicBezTo>
                    <a:pt x="42" y="179"/>
                    <a:pt x="42" y="179"/>
                    <a:pt x="42" y="179"/>
                  </a:cubicBezTo>
                  <a:cubicBezTo>
                    <a:pt x="42" y="179"/>
                    <a:pt x="42" y="179"/>
                    <a:pt x="42" y="179"/>
                  </a:cubicBezTo>
                  <a:cubicBezTo>
                    <a:pt x="44" y="182"/>
                    <a:pt x="46" y="185"/>
                    <a:pt x="49" y="187"/>
                  </a:cubicBezTo>
                  <a:cubicBezTo>
                    <a:pt x="46" y="190"/>
                    <a:pt x="44" y="194"/>
                    <a:pt x="44" y="198"/>
                  </a:cubicBezTo>
                  <a:cubicBezTo>
                    <a:pt x="44" y="202"/>
                    <a:pt x="46" y="206"/>
                    <a:pt x="48" y="208"/>
                  </a:cubicBezTo>
                  <a:cubicBezTo>
                    <a:pt x="46" y="211"/>
                    <a:pt x="44" y="214"/>
                    <a:pt x="44" y="218"/>
                  </a:cubicBezTo>
                  <a:cubicBezTo>
                    <a:pt x="44" y="224"/>
                    <a:pt x="47" y="229"/>
                    <a:pt x="52" y="231"/>
                  </a:cubicBezTo>
                  <a:cubicBezTo>
                    <a:pt x="53" y="245"/>
                    <a:pt x="65" y="256"/>
                    <a:pt x="80" y="256"/>
                  </a:cubicBezTo>
                  <a:cubicBezTo>
                    <a:pt x="94" y="256"/>
                    <a:pt x="106" y="245"/>
                    <a:pt x="108" y="231"/>
                  </a:cubicBezTo>
                  <a:cubicBezTo>
                    <a:pt x="112" y="229"/>
                    <a:pt x="116" y="224"/>
                    <a:pt x="116" y="218"/>
                  </a:cubicBezTo>
                  <a:cubicBezTo>
                    <a:pt x="116" y="214"/>
                    <a:pt x="114" y="211"/>
                    <a:pt x="112" y="208"/>
                  </a:cubicBezTo>
                  <a:cubicBezTo>
                    <a:pt x="114" y="206"/>
                    <a:pt x="116" y="202"/>
                    <a:pt x="116" y="198"/>
                  </a:cubicBezTo>
                  <a:cubicBezTo>
                    <a:pt x="116" y="194"/>
                    <a:pt x="114" y="190"/>
                    <a:pt x="110" y="187"/>
                  </a:cubicBezTo>
                  <a:cubicBezTo>
                    <a:pt x="113" y="185"/>
                    <a:pt x="116" y="182"/>
                    <a:pt x="118" y="179"/>
                  </a:cubicBezTo>
                  <a:cubicBezTo>
                    <a:pt x="118" y="179"/>
                    <a:pt x="118" y="179"/>
                    <a:pt x="118" y="179"/>
                  </a:cubicBezTo>
                  <a:cubicBezTo>
                    <a:pt x="149" y="120"/>
                    <a:pt x="149" y="120"/>
                    <a:pt x="149" y="120"/>
                  </a:cubicBezTo>
                  <a:cubicBezTo>
                    <a:pt x="149" y="120"/>
                    <a:pt x="149" y="120"/>
                    <a:pt x="149" y="120"/>
                  </a:cubicBezTo>
                  <a:cubicBezTo>
                    <a:pt x="156" y="109"/>
                    <a:pt x="160" y="95"/>
                    <a:pt x="160" y="80"/>
                  </a:cubicBezTo>
                  <a:close/>
                  <a:moveTo>
                    <a:pt x="80" y="248"/>
                  </a:moveTo>
                  <a:cubicBezTo>
                    <a:pt x="70" y="248"/>
                    <a:pt x="62" y="241"/>
                    <a:pt x="60" y="232"/>
                  </a:cubicBezTo>
                  <a:cubicBezTo>
                    <a:pt x="99" y="232"/>
                    <a:pt x="99" y="232"/>
                    <a:pt x="99" y="232"/>
                  </a:cubicBezTo>
                  <a:cubicBezTo>
                    <a:pt x="97" y="241"/>
                    <a:pt x="89" y="248"/>
                    <a:pt x="80" y="248"/>
                  </a:cubicBezTo>
                  <a:close/>
                  <a:moveTo>
                    <a:pt x="108" y="218"/>
                  </a:moveTo>
                  <a:cubicBezTo>
                    <a:pt x="108" y="222"/>
                    <a:pt x="105" y="224"/>
                    <a:pt x="102" y="224"/>
                  </a:cubicBezTo>
                  <a:cubicBezTo>
                    <a:pt x="58" y="224"/>
                    <a:pt x="58" y="224"/>
                    <a:pt x="58" y="224"/>
                  </a:cubicBezTo>
                  <a:cubicBezTo>
                    <a:pt x="55" y="224"/>
                    <a:pt x="52" y="222"/>
                    <a:pt x="52" y="218"/>
                  </a:cubicBezTo>
                  <a:cubicBezTo>
                    <a:pt x="52" y="215"/>
                    <a:pt x="55" y="212"/>
                    <a:pt x="58" y="212"/>
                  </a:cubicBezTo>
                  <a:cubicBezTo>
                    <a:pt x="102" y="212"/>
                    <a:pt x="102" y="212"/>
                    <a:pt x="102" y="212"/>
                  </a:cubicBezTo>
                  <a:cubicBezTo>
                    <a:pt x="105" y="212"/>
                    <a:pt x="108" y="215"/>
                    <a:pt x="108" y="218"/>
                  </a:cubicBezTo>
                  <a:close/>
                  <a:moveTo>
                    <a:pt x="102" y="192"/>
                  </a:moveTo>
                  <a:cubicBezTo>
                    <a:pt x="105" y="192"/>
                    <a:pt x="108" y="195"/>
                    <a:pt x="108" y="198"/>
                  </a:cubicBezTo>
                  <a:cubicBezTo>
                    <a:pt x="108" y="202"/>
                    <a:pt x="105" y="204"/>
                    <a:pt x="102" y="204"/>
                  </a:cubicBezTo>
                  <a:cubicBezTo>
                    <a:pt x="58" y="204"/>
                    <a:pt x="58" y="204"/>
                    <a:pt x="58" y="204"/>
                  </a:cubicBezTo>
                  <a:cubicBezTo>
                    <a:pt x="55" y="204"/>
                    <a:pt x="52" y="202"/>
                    <a:pt x="52" y="198"/>
                  </a:cubicBezTo>
                  <a:cubicBezTo>
                    <a:pt x="52" y="195"/>
                    <a:pt x="55" y="192"/>
                    <a:pt x="58" y="192"/>
                  </a:cubicBezTo>
                  <a:cubicBezTo>
                    <a:pt x="64" y="192"/>
                    <a:pt x="64" y="192"/>
                    <a:pt x="64" y="192"/>
                  </a:cubicBezTo>
                  <a:cubicBezTo>
                    <a:pt x="96" y="192"/>
                    <a:pt x="96" y="192"/>
                    <a:pt x="96" y="192"/>
                  </a:cubicBezTo>
                  <a:lnTo>
                    <a:pt x="102" y="192"/>
                  </a:lnTo>
                  <a:close/>
                  <a:moveTo>
                    <a:pt x="135" y="112"/>
                  </a:moveTo>
                  <a:cubicBezTo>
                    <a:pt x="135" y="113"/>
                    <a:pt x="135" y="114"/>
                    <a:pt x="134" y="114"/>
                  </a:cubicBezTo>
                  <a:cubicBezTo>
                    <a:pt x="104" y="170"/>
                    <a:pt x="104" y="170"/>
                    <a:pt x="104" y="170"/>
                  </a:cubicBezTo>
                  <a:cubicBezTo>
                    <a:pt x="104" y="170"/>
                    <a:pt x="103" y="171"/>
                    <a:pt x="103" y="172"/>
                  </a:cubicBezTo>
                  <a:cubicBezTo>
                    <a:pt x="102" y="174"/>
                    <a:pt x="100" y="176"/>
                    <a:pt x="96" y="176"/>
                  </a:cubicBezTo>
                  <a:cubicBezTo>
                    <a:pt x="100" y="129"/>
                    <a:pt x="100" y="129"/>
                    <a:pt x="100" y="129"/>
                  </a:cubicBezTo>
                  <a:cubicBezTo>
                    <a:pt x="100" y="126"/>
                    <a:pt x="98" y="124"/>
                    <a:pt x="96" y="124"/>
                  </a:cubicBezTo>
                  <a:cubicBezTo>
                    <a:pt x="94" y="124"/>
                    <a:pt x="92" y="126"/>
                    <a:pt x="92" y="128"/>
                  </a:cubicBezTo>
                  <a:cubicBezTo>
                    <a:pt x="88" y="176"/>
                    <a:pt x="88" y="176"/>
                    <a:pt x="88" y="176"/>
                  </a:cubicBezTo>
                  <a:cubicBezTo>
                    <a:pt x="72" y="176"/>
                    <a:pt x="72" y="176"/>
                    <a:pt x="72" y="176"/>
                  </a:cubicBezTo>
                  <a:cubicBezTo>
                    <a:pt x="68" y="128"/>
                    <a:pt x="68" y="128"/>
                    <a:pt x="68" y="128"/>
                  </a:cubicBezTo>
                  <a:cubicBezTo>
                    <a:pt x="68" y="126"/>
                    <a:pt x="66" y="124"/>
                    <a:pt x="64" y="124"/>
                  </a:cubicBezTo>
                  <a:cubicBezTo>
                    <a:pt x="61" y="124"/>
                    <a:pt x="60" y="126"/>
                    <a:pt x="60" y="129"/>
                  </a:cubicBezTo>
                  <a:cubicBezTo>
                    <a:pt x="64" y="176"/>
                    <a:pt x="64" y="176"/>
                    <a:pt x="64" y="176"/>
                  </a:cubicBezTo>
                  <a:cubicBezTo>
                    <a:pt x="60" y="176"/>
                    <a:pt x="58" y="174"/>
                    <a:pt x="57" y="172"/>
                  </a:cubicBezTo>
                  <a:cubicBezTo>
                    <a:pt x="56" y="171"/>
                    <a:pt x="56" y="171"/>
                    <a:pt x="56" y="170"/>
                  </a:cubicBezTo>
                  <a:cubicBezTo>
                    <a:pt x="26" y="114"/>
                    <a:pt x="26" y="114"/>
                    <a:pt x="26" y="114"/>
                  </a:cubicBezTo>
                  <a:cubicBezTo>
                    <a:pt x="25" y="114"/>
                    <a:pt x="25" y="113"/>
                    <a:pt x="25" y="112"/>
                  </a:cubicBezTo>
                  <a:cubicBezTo>
                    <a:pt x="19" y="103"/>
                    <a:pt x="16" y="91"/>
                    <a:pt x="16" y="80"/>
                  </a:cubicBezTo>
                  <a:cubicBezTo>
                    <a:pt x="16" y="45"/>
                    <a:pt x="45" y="16"/>
                    <a:pt x="80" y="16"/>
                  </a:cubicBezTo>
                  <a:cubicBezTo>
                    <a:pt x="115" y="16"/>
                    <a:pt x="144" y="45"/>
                    <a:pt x="144" y="80"/>
                  </a:cubicBezTo>
                  <a:cubicBezTo>
                    <a:pt x="144" y="91"/>
                    <a:pt x="141" y="103"/>
                    <a:pt x="135"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sp>
          <p:nvSpPr>
            <p:cNvPr id="105" name="Freeform 51"/>
            <p:cNvSpPr>
              <a:spLocks/>
            </p:cNvSpPr>
            <p:nvPr/>
          </p:nvSpPr>
          <p:spPr bwMode="auto">
            <a:xfrm>
              <a:off x="6608763" y="642938"/>
              <a:ext cx="120650" cy="103188"/>
            </a:xfrm>
            <a:custGeom>
              <a:avLst/>
              <a:gdLst>
                <a:gd name="T0" fmla="*/ 35 w 41"/>
                <a:gd name="T1" fmla="*/ 1 h 35"/>
                <a:gd name="T2" fmla="*/ 1 w 41"/>
                <a:gd name="T3" fmla="*/ 29 h 35"/>
                <a:gd name="T4" fmla="*/ 3 w 41"/>
                <a:gd name="T5" fmla="*/ 35 h 35"/>
                <a:gd name="T6" fmla="*/ 4 w 41"/>
                <a:gd name="T7" fmla="*/ 35 h 35"/>
                <a:gd name="T8" fmla="*/ 8 w 41"/>
                <a:gd name="T9" fmla="*/ 33 h 35"/>
                <a:gd name="T10" fmla="*/ 37 w 41"/>
                <a:gd name="T11" fmla="*/ 9 h 35"/>
                <a:gd name="T12" fmla="*/ 40 w 41"/>
                <a:gd name="T13" fmla="*/ 4 h 35"/>
                <a:gd name="T14" fmla="*/ 35 w 41"/>
                <a:gd name="T15" fmla="*/ 1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5">
                  <a:moveTo>
                    <a:pt x="35" y="1"/>
                  </a:moveTo>
                  <a:cubicBezTo>
                    <a:pt x="20" y="5"/>
                    <a:pt x="7" y="15"/>
                    <a:pt x="1" y="29"/>
                  </a:cubicBezTo>
                  <a:cubicBezTo>
                    <a:pt x="0" y="31"/>
                    <a:pt x="1" y="34"/>
                    <a:pt x="3" y="35"/>
                  </a:cubicBezTo>
                  <a:cubicBezTo>
                    <a:pt x="3" y="35"/>
                    <a:pt x="4" y="35"/>
                    <a:pt x="4" y="35"/>
                  </a:cubicBezTo>
                  <a:cubicBezTo>
                    <a:pt x="6" y="35"/>
                    <a:pt x="7" y="34"/>
                    <a:pt x="8" y="33"/>
                  </a:cubicBezTo>
                  <a:cubicBezTo>
                    <a:pt x="14" y="21"/>
                    <a:pt x="24" y="12"/>
                    <a:pt x="37" y="9"/>
                  </a:cubicBezTo>
                  <a:cubicBezTo>
                    <a:pt x="39" y="8"/>
                    <a:pt x="41" y="6"/>
                    <a:pt x="40" y="4"/>
                  </a:cubicBezTo>
                  <a:cubicBezTo>
                    <a:pt x="40" y="2"/>
                    <a:pt x="37" y="0"/>
                    <a:pt x="3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grpSp>
      <p:grpSp>
        <p:nvGrpSpPr>
          <p:cNvPr id="106" name="Group 105"/>
          <p:cNvGrpSpPr/>
          <p:nvPr userDrawn="1"/>
        </p:nvGrpSpPr>
        <p:grpSpPr>
          <a:xfrm>
            <a:off x="14443589" y="3412205"/>
            <a:ext cx="609328" cy="970845"/>
            <a:chOff x="6513513" y="557213"/>
            <a:chExt cx="471488" cy="752475"/>
          </a:xfrm>
        </p:grpSpPr>
        <p:sp>
          <p:nvSpPr>
            <p:cNvPr id="107" name="Freeform 50"/>
            <p:cNvSpPr>
              <a:spLocks noEditPoints="1"/>
            </p:cNvSpPr>
            <p:nvPr/>
          </p:nvSpPr>
          <p:spPr bwMode="auto">
            <a:xfrm>
              <a:off x="6513513" y="557213"/>
              <a:ext cx="471488" cy="752475"/>
            </a:xfrm>
            <a:custGeom>
              <a:avLst/>
              <a:gdLst>
                <a:gd name="T0" fmla="*/ 80 w 160"/>
                <a:gd name="T1" fmla="*/ 0 h 256"/>
                <a:gd name="T2" fmla="*/ 11 w 160"/>
                <a:gd name="T3" fmla="*/ 120 h 256"/>
                <a:gd name="T4" fmla="*/ 42 w 160"/>
                <a:gd name="T5" fmla="*/ 179 h 256"/>
                <a:gd name="T6" fmla="*/ 49 w 160"/>
                <a:gd name="T7" fmla="*/ 187 h 256"/>
                <a:gd name="T8" fmla="*/ 48 w 160"/>
                <a:gd name="T9" fmla="*/ 208 h 256"/>
                <a:gd name="T10" fmla="*/ 52 w 160"/>
                <a:gd name="T11" fmla="*/ 231 h 256"/>
                <a:gd name="T12" fmla="*/ 108 w 160"/>
                <a:gd name="T13" fmla="*/ 231 h 256"/>
                <a:gd name="T14" fmla="*/ 112 w 160"/>
                <a:gd name="T15" fmla="*/ 208 h 256"/>
                <a:gd name="T16" fmla="*/ 110 w 160"/>
                <a:gd name="T17" fmla="*/ 187 h 256"/>
                <a:gd name="T18" fmla="*/ 118 w 160"/>
                <a:gd name="T19" fmla="*/ 179 h 256"/>
                <a:gd name="T20" fmla="*/ 149 w 160"/>
                <a:gd name="T21" fmla="*/ 120 h 256"/>
                <a:gd name="T22" fmla="*/ 80 w 160"/>
                <a:gd name="T23" fmla="*/ 248 h 256"/>
                <a:gd name="T24" fmla="*/ 99 w 160"/>
                <a:gd name="T25" fmla="*/ 232 h 256"/>
                <a:gd name="T26" fmla="*/ 108 w 160"/>
                <a:gd name="T27" fmla="*/ 218 h 256"/>
                <a:gd name="T28" fmla="*/ 58 w 160"/>
                <a:gd name="T29" fmla="*/ 224 h 256"/>
                <a:gd name="T30" fmla="*/ 58 w 160"/>
                <a:gd name="T31" fmla="*/ 212 h 256"/>
                <a:gd name="T32" fmla="*/ 108 w 160"/>
                <a:gd name="T33" fmla="*/ 218 h 256"/>
                <a:gd name="T34" fmla="*/ 108 w 160"/>
                <a:gd name="T35" fmla="*/ 198 h 256"/>
                <a:gd name="T36" fmla="*/ 58 w 160"/>
                <a:gd name="T37" fmla="*/ 204 h 256"/>
                <a:gd name="T38" fmla="*/ 58 w 160"/>
                <a:gd name="T39" fmla="*/ 192 h 256"/>
                <a:gd name="T40" fmla="*/ 96 w 160"/>
                <a:gd name="T41" fmla="*/ 192 h 256"/>
                <a:gd name="T42" fmla="*/ 135 w 160"/>
                <a:gd name="T43" fmla="*/ 112 h 256"/>
                <a:gd name="T44" fmla="*/ 104 w 160"/>
                <a:gd name="T45" fmla="*/ 170 h 256"/>
                <a:gd name="T46" fmla="*/ 96 w 160"/>
                <a:gd name="T47" fmla="*/ 176 h 256"/>
                <a:gd name="T48" fmla="*/ 96 w 160"/>
                <a:gd name="T49" fmla="*/ 124 h 256"/>
                <a:gd name="T50" fmla="*/ 88 w 160"/>
                <a:gd name="T51" fmla="*/ 176 h 256"/>
                <a:gd name="T52" fmla="*/ 68 w 160"/>
                <a:gd name="T53" fmla="*/ 128 h 256"/>
                <a:gd name="T54" fmla="*/ 60 w 160"/>
                <a:gd name="T55" fmla="*/ 129 h 256"/>
                <a:gd name="T56" fmla="*/ 57 w 160"/>
                <a:gd name="T57" fmla="*/ 172 h 256"/>
                <a:gd name="T58" fmla="*/ 26 w 160"/>
                <a:gd name="T59" fmla="*/ 114 h 256"/>
                <a:gd name="T60" fmla="*/ 16 w 160"/>
                <a:gd name="T61" fmla="*/ 80 h 256"/>
                <a:gd name="T62" fmla="*/ 144 w 160"/>
                <a:gd name="T63" fmla="*/ 8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256">
                  <a:moveTo>
                    <a:pt x="160" y="80"/>
                  </a:moveTo>
                  <a:cubicBezTo>
                    <a:pt x="160" y="36"/>
                    <a:pt x="124" y="0"/>
                    <a:pt x="80" y="0"/>
                  </a:cubicBezTo>
                  <a:cubicBezTo>
                    <a:pt x="36" y="0"/>
                    <a:pt x="0" y="36"/>
                    <a:pt x="0" y="80"/>
                  </a:cubicBezTo>
                  <a:cubicBezTo>
                    <a:pt x="0" y="95"/>
                    <a:pt x="4" y="109"/>
                    <a:pt x="11" y="120"/>
                  </a:cubicBezTo>
                  <a:cubicBezTo>
                    <a:pt x="11" y="120"/>
                    <a:pt x="11" y="120"/>
                    <a:pt x="11" y="120"/>
                  </a:cubicBezTo>
                  <a:cubicBezTo>
                    <a:pt x="42" y="179"/>
                    <a:pt x="42" y="179"/>
                    <a:pt x="42" y="179"/>
                  </a:cubicBezTo>
                  <a:cubicBezTo>
                    <a:pt x="42" y="179"/>
                    <a:pt x="42" y="179"/>
                    <a:pt x="42" y="179"/>
                  </a:cubicBezTo>
                  <a:cubicBezTo>
                    <a:pt x="44" y="182"/>
                    <a:pt x="46" y="185"/>
                    <a:pt x="49" y="187"/>
                  </a:cubicBezTo>
                  <a:cubicBezTo>
                    <a:pt x="46" y="190"/>
                    <a:pt x="44" y="194"/>
                    <a:pt x="44" y="198"/>
                  </a:cubicBezTo>
                  <a:cubicBezTo>
                    <a:pt x="44" y="202"/>
                    <a:pt x="46" y="206"/>
                    <a:pt x="48" y="208"/>
                  </a:cubicBezTo>
                  <a:cubicBezTo>
                    <a:pt x="46" y="211"/>
                    <a:pt x="44" y="214"/>
                    <a:pt x="44" y="218"/>
                  </a:cubicBezTo>
                  <a:cubicBezTo>
                    <a:pt x="44" y="224"/>
                    <a:pt x="47" y="229"/>
                    <a:pt x="52" y="231"/>
                  </a:cubicBezTo>
                  <a:cubicBezTo>
                    <a:pt x="53" y="245"/>
                    <a:pt x="65" y="256"/>
                    <a:pt x="80" y="256"/>
                  </a:cubicBezTo>
                  <a:cubicBezTo>
                    <a:pt x="94" y="256"/>
                    <a:pt x="106" y="245"/>
                    <a:pt x="108" y="231"/>
                  </a:cubicBezTo>
                  <a:cubicBezTo>
                    <a:pt x="112" y="229"/>
                    <a:pt x="116" y="224"/>
                    <a:pt x="116" y="218"/>
                  </a:cubicBezTo>
                  <a:cubicBezTo>
                    <a:pt x="116" y="214"/>
                    <a:pt x="114" y="211"/>
                    <a:pt x="112" y="208"/>
                  </a:cubicBezTo>
                  <a:cubicBezTo>
                    <a:pt x="114" y="206"/>
                    <a:pt x="116" y="202"/>
                    <a:pt x="116" y="198"/>
                  </a:cubicBezTo>
                  <a:cubicBezTo>
                    <a:pt x="116" y="194"/>
                    <a:pt x="114" y="190"/>
                    <a:pt x="110" y="187"/>
                  </a:cubicBezTo>
                  <a:cubicBezTo>
                    <a:pt x="113" y="185"/>
                    <a:pt x="116" y="182"/>
                    <a:pt x="118" y="179"/>
                  </a:cubicBezTo>
                  <a:cubicBezTo>
                    <a:pt x="118" y="179"/>
                    <a:pt x="118" y="179"/>
                    <a:pt x="118" y="179"/>
                  </a:cubicBezTo>
                  <a:cubicBezTo>
                    <a:pt x="149" y="120"/>
                    <a:pt x="149" y="120"/>
                    <a:pt x="149" y="120"/>
                  </a:cubicBezTo>
                  <a:cubicBezTo>
                    <a:pt x="149" y="120"/>
                    <a:pt x="149" y="120"/>
                    <a:pt x="149" y="120"/>
                  </a:cubicBezTo>
                  <a:cubicBezTo>
                    <a:pt x="156" y="109"/>
                    <a:pt x="160" y="95"/>
                    <a:pt x="160" y="80"/>
                  </a:cubicBezTo>
                  <a:close/>
                  <a:moveTo>
                    <a:pt x="80" y="248"/>
                  </a:moveTo>
                  <a:cubicBezTo>
                    <a:pt x="70" y="248"/>
                    <a:pt x="62" y="241"/>
                    <a:pt x="60" y="232"/>
                  </a:cubicBezTo>
                  <a:cubicBezTo>
                    <a:pt x="99" y="232"/>
                    <a:pt x="99" y="232"/>
                    <a:pt x="99" y="232"/>
                  </a:cubicBezTo>
                  <a:cubicBezTo>
                    <a:pt x="97" y="241"/>
                    <a:pt x="89" y="248"/>
                    <a:pt x="80" y="248"/>
                  </a:cubicBezTo>
                  <a:close/>
                  <a:moveTo>
                    <a:pt x="108" y="218"/>
                  </a:moveTo>
                  <a:cubicBezTo>
                    <a:pt x="108" y="222"/>
                    <a:pt x="105" y="224"/>
                    <a:pt x="102" y="224"/>
                  </a:cubicBezTo>
                  <a:cubicBezTo>
                    <a:pt x="58" y="224"/>
                    <a:pt x="58" y="224"/>
                    <a:pt x="58" y="224"/>
                  </a:cubicBezTo>
                  <a:cubicBezTo>
                    <a:pt x="55" y="224"/>
                    <a:pt x="52" y="222"/>
                    <a:pt x="52" y="218"/>
                  </a:cubicBezTo>
                  <a:cubicBezTo>
                    <a:pt x="52" y="215"/>
                    <a:pt x="55" y="212"/>
                    <a:pt x="58" y="212"/>
                  </a:cubicBezTo>
                  <a:cubicBezTo>
                    <a:pt x="102" y="212"/>
                    <a:pt x="102" y="212"/>
                    <a:pt x="102" y="212"/>
                  </a:cubicBezTo>
                  <a:cubicBezTo>
                    <a:pt x="105" y="212"/>
                    <a:pt x="108" y="215"/>
                    <a:pt x="108" y="218"/>
                  </a:cubicBezTo>
                  <a:close/>
                  <a:moveTo>
                    <a:pt x="102" y="192"/>
                  </a:moveTo>
                  <a:cubicBezTo>
                    <a:pt x="105" y="192"/>
                    <a:pt x="108" y="195"/>
                    <a:pt x="108" y="198"/>
                  </a:cubicBezTo>
                  <a:cubicBezTo>
                    <a:pt x="108" y="202"/>
                    <a:pt x="105" y="204"/>
                    <a:pt x="102" y="204"/>
                  </a:cubicBezTo>
                  <a:cubicBezTo>
                    <a:pt x="58" y="204"/>
                    <a:pt x="58" y="204"/>
                    <a:pt x="58" y="204"/>
                  </a:cubicBezTo>
                  <a:cubicBezTo>
                    <a:pt x="55" y="204"/>
                    <a:pt x="52" y="202"/>
                    <a:pt x="52" y="198"/>
                  </a:cubicBezTo>
                  <a:cubicBezTo>
                    <a:pt x="52" y="195"/>
                    <a:pt x="55" y="192"/>
                    <a:pt x="58" y="192"/>
                  </a:cubicBezTo>
                  <a:cubicBezTo>
                    <a:pt x="64" y="192"/>
                    <a:pt x="64" y="192"/>
                    <a:pt x="64" y="192"/>
                  </a:cubicBezTo>
                  <a:cubicBezTo>
                    <a:pt x="96" y="192"/>
                    <a:pt x="96" y="192"/>
                    <a:pt x="96" y="192"/>
                  </a:cubicBezTo>
                  <a:lnTo>
                    <a:pt x="102" y="192"/>
                  </a:lnTo>
                  <a:close/>
                  <a:moveTo>
                    <a:pt x="135" y="112"/>
                  </a:moveTo>
                  <a:cubicBezTo>
                    <a:pt x="135" y="113"/>
                    <a:pt x="135" y="114"/>
                    <a:pt x="134" y="114"/>
                  </a:cubicBezTo>
                  <a:cubicBezTo>
                    <a:pt x="104" y="170"/>
                    <a:pt x="104" y="170"/>
                    <a:pt x="104" y="170"/>
                  </a:cubicBezTo>
                  <a:cubicBezTo>
                    <a:pt x="104" y="170"/>
                    <a:pt x="103" y="171"/>
                    <a:pt x="103" y="172"/>
                  </a:cubicBezTo>
                  <a:cubicBezTo>
                    <a:pt x="102" y="174"/>
                    <a:pt x="100" y="176"/>
                    <a:pt x="96" y="176"/>
                  </a:cubicBezTo>
                  <a:cubicBezTo>
                    <a:pt x="100" y="129"/>
                    <a:pt x="100" y="129"/>
                    <a:pt x="100" y="129"/>
                  </a:cubicBezTo>
                  <a:cubicBezTo>
                    <a:pt x="100" y="126"/>
                    <a:pt x="98" y="124"/>
                    <a:pt x="96" y="124"/>
                  </a:cubicBezTo>
                  <a:cubicBezTo>
                    <a:pt x="94" y="124"/>
                    <a:pt x="92" y="126"/>
                    <a:pt x="92" y="128"/>
                  </a:cubicBezTo>
                  <a:cubicBezTo>
                    <a:pt x="88" y="176"/>
                    <a:pt x="88" y="176"/>
                    <a:pt x="88" y="176"/>
                  </a:cubicBezTo>
                  <a:cubicBezTo>
                    <a:pt x="72" y="176"/>
                    <a:pt x="72" y="176"/>
                    <a:pt x="72" y="176"/>
                  </a:cubicBezTo>
                  <a:cubicBezTo>
                    <a:pt x="68" y="128"/>
                    <a:pt x="68" y="128"/>
                    <a:pt x="68" y="128"/>
                  </a:cubicBezTo>
                  <a:cubicBezTo>
                    <a:pt x="68" y="126"/>
                    <a:pt x="66" y="124"/>
                    <a:pt x="64" y="124"/>
                  </a:cubicBezTo>
                  <a:cubicBezTo>
                    <a:pt x="61" y="124"/>
                    <a:pt x="60" y="126"/>
                    <a:pt x="60" y="129"/>
                  </a:cubicBezTo>
                  <a:cubicBezTo>
                    <a:pt x="64" y="176"/>
                    <a:pt x="64" y="176"/>
                    <a:pt x="64" y="176"/>
                  </a:cubicBezTo>
                  <a:cubicBezTo>
                    <a:pt x="60" y="176"/>
                    <a:pt x="58" y="174"/>
                    <a:pt x="57" y="172"/>
                  </a:cubicBezTo>
                  <a:cubicBezTo>
                    <a:pt x="56" y="171"/>
                    <a:pt x="56" y="171"/>
                    <a:pt x="56" y="170"/>
                  </a:cubicBezTo>
                  <a:cubicBezTo>
                    <a:pt x="26" y="114"/>
                    <a:pt x="26" y="114"/>
                    <a:pt x="26" y="114"/>
                  </a:cubicBezTo>
                  <a:cubicBezTo>
                    <a:pt x="25" y="114"/>
                    <a:pt x="25" y="113"/>
                    <a:pt x="25" y="112"/>
                  </a:cubicBezTo>
                  <a:cubicBezTo>
                    <a:pt x="19" y="103"/>
                    <a:pt x="16" y="91"/>
                    <a:pt x="16" y="80"/>
                  </a:cubicBezTo>
                  <a:cubicBezTo>
                    <a:pt x="16" y="45"/>
                    <a:pt x="45" y="16"/>
                    <a:pt x="80" y="16"/>
                  </a:cubicBezTo>
                  <a:cubicBezTo>
                    <a:pt x="115" y="16"/>
                    <a:pt x="144" y="45"/>
                    <a:pt x="144" y="80"/>
                  </a:cubicBezTo>
                  <a:cubicBezTo>
                    <a:pt x="144" y="91"/>
                    <a:pt x="141" y="103"/>
                    <a:pt x="135"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sp>
          <p:nvSpPr>
            <p:cNvPr id="108" name="Freeform 51"/>
            <p:cNvSpPr>
              <a:spLocks/>
            </p:cNvSpPr>
            <p:nvPr/>
          </p:nvSpPr>
          <p:spPr bwMode="auto">
            <a:xfrm>
              <a:off x="6608763" y="642938"/>
              <a:ext cx="120650" cy="103188"/>
            </a:xfrm>
            <a:custGeom>
              <a:avLst/>
              <a:gdLst>
                <a:gd name="T0" fmla="*/ 35 w 41"/>
                <a:gd name="T1" fmla="*/ 1 h 35"/>
                <a:gd name="T2" fmla="*/ 1 w 41"/>
                <a:gd name="T3" fmla="*/ 29 h 35"/>
                <a:gd name="T4" fmla="*/ 3 w 41"/>
                <a:gd name="T5" fmla="*/ 35 h 35"/>
                <a:gd name="T6" fmla="*/ 4 w 41"/>
                <a:gd name="T7" fmla="*/ 35 h 35"/>
                <a:gd name="T8" fmla="*/ 8 w 41"/>
                <a:gd name="T9" fmla="*/ 33 h 35"/>
                <a:gd name="T10" fmla="*/ 37 w 41"/>
                <a:gd name="T11" fmla="*/ 9 h 35"/>
                <a:gd name="T12" fmla="*/ 40 w 41"/>
                <a:gd name="T13" fmla="*/ 4 h 35"/>
                <a:gd name="T14" fmla="*/ 35 w 41"/>
                <a:gd name="T15" fmla="*/ 1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5">
                  <a:moveTo>
                    <a:pt x="35" y="1"/>
                  </a:moveTo>
                  <a:cubicBezTo>
                    <a:pt x="20" y="5"/>
                    <a:pt x="7" y="15"/>
                    <a:pt x="1" y="29"/>
                  </a:cubicBezTo>
                  <a:cubicBezTo>
                    <a:pt x="0" y="31"/>
                    <a:pt x="1" y="34"/>
                    <a:pt x="3" y="35"/>
                  </a:cubicBezTo>
                  <a:cubicBezTo>
                    <a:pt x="3" y="35"/>
                    <a:pt x="4" y="35"/>
                    <a:pt x="4" y="35"/>
                  </a:cubicBezTo>
                  <a:cubicBezTo>
                    <a:pt x="6" y="35"/>
                    <a:pt x="7" y="34"/>
                    <a:pt x="8" y="33"/>
                  </a:cubicBezTo>
                  <a:cubicBezTo>
                    <a:pt x="14" y="21"/>
                    <a:pt x="24" y="12"/>
                    <a:pt x="37" y="9"/>
                  </a:cubicBezTo>
                  <a:cubicBezTo>
                    <a:pt x="39" y="8"/>
                    <a:pt x="41" y="6"/>
                    <a:pt x="40" y="4"/>
                  </a:cubicBezTo>
                  <a:cubicBezTo>
                    <a:pt x="40" y="2"/>
                    <a:pt x="37" y="0"/>
                    <a:pt x="3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grpSp>
      <p:grpSp>
        <p:nvGrpSpPr>
          <p:cNvPr id="109" name="Group 108"/>
          <p:cNvGrpSpPr/>
          <p:nvPr userDrawn="1"/>
        </p:nvGrpSpPr>
        <p:grpSpPr>
          <a:xfrm>
            <a:off x="15645762" y="6522385"/>
            <a:ext cx="609328" cy="970845"/>
            <a:chOff x="6513513" y="557213"/>
            <a:chExt cx="471488" cy="752475"/>
          </a:xfrm>
        </p:grpSpPr>
        <p:sp>
          <p:nvSpPr>
            <p:cNvPr id="110" name="Freeform 50"/>
            <p:cNvSpPr>
              <a:spLocks noEditPoints="1"/>
            </p:cNvSpPr>
            <p:nvPr/>
          </p:nvSpPr>
          <p:spPr bwMode="auto">
            <a:xfrm>
              <a:off x="6513513" y="557213"/>
              <a:ext cx="471488" cy="752475"/>
            </a:xfrm>
            <a:custGeom>
              <a:avLst/>
              <a:gdLst>
                <a:gd name="T0" fmla="*/ 80 w 160"/>
                <a:gd name="T1" fmla="*/ 0 h 256"/>
                <a:gd name="T2" fmla="*/ 11 w 160"/>
                <a:gd name="T3" fmla="*/ 120 h 256"/>
                <a:gd name="T4" fmla="*/ 42 w 160"/>
                <a:gd name="T5" fmla="*/ 179 h 256"/>
                <a:gd name="T6" fmla="*/ 49 w 160"/>
                <a:gd name="T7" fmla="*/ 187 h 256"/>
                <a:gd name="T8" fmla="*/ 48 w 160"/>
                <a:gd name="T9" fmla="*/ 208 h 256"/>
                <a:gd name="T10" fmla="*/ 52 w 160"/>
                <a:gd name="T11" fmla="*/ 231 h 256"/>
                <a:gd name="T12" fmla="*/ 108 w 160"/>
                <a:gd name="T13" fmla="*/ 231 h 256"/>
                <a:gd name="T14" fmla="*/ 112 w 160"/>
                <a:gd name="T15" fmla="*/ 208 h 256"/>
                <a:gd name="T16" fmla="*/ 110 w 160"/>
                <a:gd name="T17" fmla="*/ 187 h 256"/>
                <a:gd name="T18" fmla="*/ 118 w 160"/>
                <a:gd name="T19" fmla="*/ 179 h 256"/>
                <a:gd name="T20" fmla="*/ 149 w 160"/>
                <a:gd name="T21" fmla="*/ 120 h 256"/>
                <a:gd name="T22" fmla="*/ 80 w 160"/>
                <a:gd name="T23" fmla="*/ 248 h 256"/>
                <a:gd name="T24" fmla="*/ 99 w 160"/>
                <a:gd name="T25" fmla="*/ 232 h 256"/>
                <a:gd name="T26" fmla="*/ 108 w 160"/>
                <a:gd name="T27" fmla="*/ 218 h 256"/>
                <a:gd name="T28" fmla="*/ 58 w 160"/>
                <a:gd name="T29" fmla="*/ 224 h 256"/>
                <a:gd name="T30" fmla="*/ 58 w 160"/>
                <a:gd name="T31" fmla="*/ 212 h 256"/>
                <a:gd name="T32" fmla="*/ 108 w 160"/>
                <a:gd name="T33" fmla="*/ 218 h 256"/>
                <a:gd name="T34" fmla="*/ 108 w 160"/>
                <a:gd name="T35" fmla="*/ 198 h 256"/>
                <a:gd name="T36" fmla="*/ 58 w 160"/>
                <a:gd name="T37" fmla="*/ 204 h 256"/>
                <a:gd name="T38" fmla="*/ 58 w 160"/>
                <a:gd name="T39" fmla="*/ 192 h 256"/>
                <a:gd name="T40" fmla="*/ 96 w 160"/>
                <a:gd name="T41" fmla="*/ 192 h 256"/>
                <a:gd name="T42" fmla="*/ 135 w 160"/>
                <a:gd name="T43" fmla="*/ 112 h 256"/>
                <a:gd name="T44" fmla="*/ 104 w 160"/>
                <a:gd name="T45" fmla="*/ 170 h 256"/>
                <a:gd name="T46" fmla="*/ 96 w 160"/>
                <a:gd name="T47" fmla="*/ 176 h 256"/>
                <a:gd name="T48" fmla="*/ 96 w 160"/>
                <a:gd name="T49" fmla="*/ 124 h 256"/>
                <a:gd name="T50" fmla="*/ 88 w 160"/>
                <a:gd name="T51" fmla="*/ 176 h 256"/>
                <a:gd name="T52" fmla="*/ 68 w 160"/>
                <a:gd name="T53" fmla="*/ 128 h 256"/>
                <a:gd name="T54" fmla="*/ 60 w 160"/>
                <a:gd name="T55" fmla="*/ 129 h 256"/>
                <a:gd name="T56" fmla="*/ 57 w 160"/>
                <a:gd name="T57" fmla="*/ 172 h 256"/>
                <a:gd name="T58" fmla="*/ 26 w 160"/>
                <a:gd name="T59" fmla="*/ 114 h 256"/>
                <a:gd name="T60" fmla="*/ 16 w 160"/>
                <a:gd name="T61" fmla="*/ 80 h 256"/>
                <a:gd name="T62" fmla="*/ 144 w 160"/>
                <a:gd name="T63" fmla="*/ 8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256">
                  <a:moveTo>
                    <a:pt x="160" y="80"/>
                  </a:moveTo>
                  <a:cubicBezTo>
                    <a:pt x="160" y="36"/>
                    <a:pt x="124" y="0"/>
                    <a:pt x="80" y="0"/>
                  </a:cubicBezTo>
                  <a:cubicBezTo>
                    <a:pt x="36" y="0"/>
                    <a:pt x="0" y="36"/>
                    <a:pt x="0" y="80"/>
                  </a:cubicBezTo>
                  <a:cubicBezTo>
                    <a:pt x="0" y="95"/>
                    <a:pt x="4" y="109"/>
                    <a:pt x="11" y="120"/>
                  </a:cubicBezTo>
                  <a:cubicBezTo>
                    <a:pt x="11" y="120"/>
                    <a:pt x="11" y="120"/>
                    <a:pt x="11" y="120"/>
                  </a:cubicBezTo>
                  <a:cubicBezTo>
                    <a:pt x="42" y="179"/>
                    <a:pt x="42" y="179"/>
                    <a:pt x="42" y="179"/>
                  </a:cubicBezTo>
                  <a:cubicBezTo>
                    <a:pt x="42" y="179"/>
                    <a:pt x="42" y="179"/>
                    <a:pt x="42" y="179"/>
                  </a:cubicBezTo>
                  <a:cubicBezTo>
                    <a:pt x="44" y="182"/>
                    <a:pt x="46" y="185"/>
                    <a:pt x="49" y="187"/>
                  </a:cubicBezTo>
                  <a:cubicBezTo>
                    <a:pt x="46" y="190"/>
                    <a:pt x="44" y="194"/>
                    <a:pt x="44" y="198"/>
                  </a:cubicBezTo>
                  <a:cubicBezTo>
                    <a:pt x="44" y="202"/>
                    <a:pt x="46" y="206"/>
                    <a:pt x="48" y="208"/>
                  </a:cubicBezTo>
                  <a:cubicBezTo>
                    <a:pt x="46" y="211"/>
                    <a:pt x="44" y="214"/>
                    <a:pt x="44" y="218"/>
                  </a:cubicBezTo>
                  <a:cubicBezTo>
                    <a:pt x="44" y="224"/>
                    <a:pt x="47" y="229"/>
                    <a:pt x="52" y="231"/>
                  </a:cubicBezTo>
                  <a:cubicBezTo>
                    <a:pt x="53" y="245"/>
                    <a:pt x="65" y="256"/>
                    <a:pt x="80" y="256"/>
                  </a:cubicBezTo>
                  <a:cubicBezTo>
                    <a:pt x="94" y="256"/>
                    <a:pt x="106" y="245"/>
                    <a:pt x="108" y="231"/>
                  </a:cubicBezTo>
                  <a:cubicBezTo>
                    <a:pt x="112" y="229"/>
                    <a:pt x="116" y="224"/>
                    <a:pt x="116" y="218"/>
                  </a:cubicBezTo>
                  <a:cubicBezTo>
                    <a:pt x="116" y="214"/>
                    <a:pt x="114" y="211"/>
                    <a:pt x="112" y="208"/>
                  </a:cubicBezTo>
                  <a:cubicBezTo>
                    <a:pt x="114" y="206"/>
                    <a:pt x="116" y="202"/>
                    <a:pt x="116" y="198"/>
                  </a:cubicBezTo>
                  <a:cubicBezTo>
                    <a:pt x="116" y="194"/>
                    <a:pt x="114" y="190"/>
                    <a:pt x="110" y="187"/>
                  </a:cubicBezTo>
                  <a:cubicBezTo>
                    <a:pt x="113" y="185"/>
                    <a:pt x="116" y="182"/>
                    <a:pt x="118" y="179"/>
                  </a:cubicBezTo>
                  <a:cubicBezTo>
                    <a:pt x="118" y="179"/>
                    <a:pt x="118" y="179"/>
                    <a:pt x="118" y="179"/>
                  </a:cubicBezTo>
                  <a:cubicBezTo>
                    <a:pt x="149" y="120"/>
                    <a:pt x="149" y="120"/>
                    <a:pt x="149" y="120"/>
                  </a:cubicBezTo>
                  <a:cubicBezTo>
                    <a:pt x="149" y="120"/>
                    <a:pt x="149" y="120"/>
                    <a:pt x="149" y="120"/>
                  </a:cubicBezTo>
                  <a:cubicBezTo>
                    <a:pt x="156" y="109"/>
                    <a:pt x="160" y="95"/>
                    <a:pt x="160" y="80"/>
                  </a:cubicBezTo>
                  <a:close/>
                  <a:moveTo>
                    <a:pt x="80" y="248"/>
                  </a:moveTo>
                  <a:cubicBezTo>
                    <a:pt x="70" y="248"/>
                    <a:pt x="62" y="241"/>
                    <a:pt x="60" y="232"/>
                  </a:cubicBezTo>
                  <a:cubicBezTo>
                    <a:pt x="99" y="232"/>
                    <a:pt x="99" y="232"/>
                    <a:pt x="99" y="232"/>
                  </a:cubicBezTo>
                  <a:cubicBezTo>
                    <a:pt x="97" y="241"/>
                    <a:pt x="89" y="248"/>
                    <a:pt x="80" y="248"/>
                  </a:cubicBezTo>
                  <a:close/>
                  <a:moveTo>
                    <a:pt x="108" y="218"/>
                  </a:moveTo>
                  <a:cubicBezTo>
                    <a:pt x="108" y="222"/>
                    <a:pt x="105" y="224"/>
                    <a:pt x="102" y="224"/>
                  </a:cubicBezTo>
                  <a:cubicBezTo>
                    <a:pt x="58" y="224"/>
                    <a:pt x="58" y="224"/>
                    <a:pt x="58" y="224"/>
                  </a:cubicBezTo>
                  <a:cubicBezTo>
                    <a:pt x="55" y="224"/>
                    <a:pt x="52" y="222"/>
                    <a:pt x="52" y="218"/>
                  </a:cubicBezTo>
                  <a:cubicBezTo>
                    <a:pt x="52" y="215"/>
                    <a:pt x="55" y="212"/>
                    <a:pt x="58" y="212"/>
                  </a:cubicBezTo>
                  <a:cubicBezTo>
                    <a:pt x="102" y="212"/>
                    <a:pt x="102" y="212"/>
                    <a:pt x="102" y="212"/>
                  </a:cubicBezTo>
                  <a:cubicBezTo>
                    <a:pt x="105" y="212"/>
                    <a:pt x="108" y="215"/>
                    <a:pt x="108" y="218"/>
                  </a:cubicBezTo>
                  <a:close/>
                  <a:moveTo>
                    <a:pt x="102" y="192"/>
                  </a:moveTo>
                  <a:cubicBezTo>
                    <a:pt x="105" y="192"/>
                    <a:pt x="108" y="195"/>
                    <a:pt x="108" y="198"/>
                  </a:cubicBezTo>
                  <a:cubicBezTo>
                    <a:pt x="108" y="202"/>
                    <a:pt x="105" y="204"/>
                    <a:pt x="102" y="204"/>
                  </a:cubicBezTo>
                  <a:cubicBezTo>
                    <a:pt x="58" y="204"/>
                    <a:pt x="58" y="204"/>
                    <a:pt x="58" y="204"/>
                  </a:cubicBezTo>
                  <a:cubicBezTo>
                    <a:pt x="55" y="204"/>
                    <a:pt x="52" y="202"/>
                    <a:pt x="52" y="198"/>
                  </a:cubicBezTo>
                  <a:cubicBezTo>
                    <a:pt x="52" y="195"/>
                    <a:pt x="55" y="192"/>
                    <a:pt x="58" y="192"/>
                  </a:cubicBezTo>
                  <a:cubicBezTo>
                    <a:pt x="64" y="192"/>
                    <a:pt x="64" y="192"/>
                    <a:pt x="64" y="192"/>
                  </a:cubicBezTo>
                  <a:cubicBezTo>
                    <a:pt x="96" y="192"/>
                    <a:pt x="96" y="192"/>
                    <a:pt x="96" y="192"/>
                  </a:cubicBezTo>
                  <a:lnTo>
                    <a:pt x="102" y="192"/>
                  </a:lnTo>
                  <a:close/>
                  <a:moveTo>
                    <a:pt x="135" y="112"/>
                  </a:moveTo>
                  <a:cubicBezTo>
                    <a:pt x="135" y="113"/>
                    <a:pt x="135" y="114"/>
                    <a:pt x="134" y="114"/>
                  </a:cubicBezTo>
                  <a:cubicBezTo>
                    <a:pt x="104" y="170"/>
                    <a:pt x="104" y="170"/>
                    <a:pt x="104" y="170"/>
                  </a:cubicBezTo>
                  <a:cubicBezTo>
                    <a:pt x="104" y="170"/>
                    <a:pt x="103" y="171"/>
                    <a:pt x="103" y="172"/>
                  </a:cubicBezTo>
                  <a:cubicBezTo>
                    <a:pt x="102" y="174"/>
                    <a:pt x="100" y="176"/>
                    <a:pt x="96" y="176"/>
                  </a:cubicBezTo>
                  <a:cubicBezTo>
                    <a:pt x="100" y="129"/>
                    <a:pt x="100" y="129"/>
                    <a:pt x="100" y="129"/>
                  </a:cubicBezTo>
                  <a:cubicBezTo>
                    <a:pt x="100" y="126"/>
                    <a:pt x="98" y="124"/>
                    <a:pt x="96" y="124"/>
                  </a:cubicBezTo>
                  <a:cubicBezTo>
                    <a:pt x="94" y="124"/>
                    <a:pt x="92" y="126"/>
                    <a:pt x="92" y="128"/>
                  </a:cubicBezTo>
                  <a:cubicBezTo>
                    <a:pt x="88" y="176"/>
                    <a:pt x="88" y="176"/>
                    <a:pt x="88" y="176"/>
                  </a:cubicBezTo>
                  <a:cubicBezTo>
                    <a:pt x="72" y="176"/>
                    <a:pt x="72" y="176"/>
                    <a:pt x="72" y="176"/>
                  </a:cubicBezTo>
                  <a:cubicBezTo>
                    <a:pt x="68" y="128"/>
                    <a:pt x="68" y="128"/>
                    <a:pt x="68" y="128"/>
                  </a:cubicBezTo>
                  <a:cubicBezTo>
                    <a:pt x="68" y="126"/>
                    <a:pt x="66" y="124"/>
                    <a:pt x="64" y="124"/>
                  </a:cubicBezTo>
                  <a:cubicBezTo>
                    <a:pt x="61" y="124"/>
                    <a:pt x="60" y="126"/>
                    <a:pt x="60" y="129"/>
                  </a:cubicBezTo>
                  <a:cubicBezTo>
                    <a:pt x="64" y="176"/>
                    <a:pt x="64" y="176"/>
                    <a:pt x="64" y="176"/>
                  </a:cubicBezTo>
                  <a:cubicBezTo>
                    <a:pt x="60" y="176"/>
                    <a:pt x="58" y="174"/>
                    <a:pt x="57" y="172"/>
                  </a:cubicBezTo>
                  <a:cubicBezTo>
                    <a:pt x="56" y="171"/>
                    <a:pt x="56" y="171"/>
                    <a:pt x="56" y="170"/>
                  </a:cubicBezTo>
                  <a:cubicBezTo>
                    <a:pt x="26" y="114"/>
                    <a:pt x="26" y="114"/>
                    <a:pt x="26" y="114"/>
                  </a:cubicBezTo>
                  <a:cubicBezTo>
                    <a:pt x="25" y="114"/>
                    <a:pt x="25" y="113"/>
                    <a:pt x="25" y="112"/>
                  </a:cubicBezTo>
                  <a:cubicBezTo>
                    <a:pt x="19" y="103"/>
                    <a:pt x="16" y="91"/>
                    <a:pt x="16" y="80"/>
                  </a:cubicBezTo>
                  <a:cubicBezTo>
                    <a:pt x="16" y="45"/>
                    <a:pt x="45" y="16"/>
                    <a:pt x="80" y="16"/>
                  </a:cubicBezTo>
                  <a:cubicBezTo>
                    <a:pt x="115" y="16"/>
                    <a:pt x="144" y="45"/>
                    <a:pt x="144" y="80"/>
                  </a:cubicBezTo>
                  <a:cubicBezTo>
                    <a:pt x="144" y="91"/>
                    <a:pt x="141" y="103"/>
                    <a:pt x="135"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sp>
          <p:nvSpPr>
            <p:cNvPr id="111" name="Freeform 51"/>
            <p:cNvSpPr>
              <a:spLocks/>
            </p:cNvSpPr>
            <p:nvPr/>
          </p:nvSpPr>
          <p:spPr bwMode="auto">
            <a:xfrm>
              <a:off x="6608763" y="642938"/>
              <a:ext cx="120650" cy="103188"/>
            </a:xfrm>
            <a:custGeom>
              <a:avLst/>
              <a:gdLst>
                <a:gd name="T0" fmla="*/ 35 w 41"/>
                <a:gd name="T1" fmla="*/ 1 h 35"/>
                <a:gd name="T2" fmla="*/ 1 w 41"/>
                <a:gd name="T3" fmla="*/ 29 h 35"/>
                <a:gd name="T4" fmla="*/ 3 w 41"/>
                <a:gd name="T5" fmla="*/ 35 h 35"/>
                <a:gd name="T6" fmla="*/ 4 w 41"/>
                <a:gd name="T7" fmla="*/ 35 h 35"/>
                <a:gd name="T8" fmla="*/ 8 w 41"/>
                <a:gd name="T9" fmla="*/ 33 h 35"/>
                <a:gd name="T10" fmla="*/ 37 w 41"/>
                <a:gd name="T11" fmla="*/ 9 h 35"/>
                <a:gd name="T12" fmla="*/ 40 w 41"/>
                <a:gd name="T13" fmla="*/ 4 h 35"/>
                <a:gd name="T14" fmla="*/ 35 w 41"/>
                <a:gd name="T15" fmla="*/ 1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5">
                  <a:moveTo>
                    <a:pt x="35" y="1"/>
                  </a:moveTo>
                  <a:cubicBezTo>
                    <a:pt x="20" y="5"/>
                    <a:pt x="7" y="15"/>
                    <a:pt x="1" y="29"/>
                  </a:cubicBezTo>
                  <a:cubicBezTo>
                    <a:pt x="0" y="31"/>
                    <a:pt x="1" y="34"/>
                    <a:pt x="3" y="35"/>
                  </a:cubicBezTo>
                  <a:cubicBezTo>
                    <a:pt x="3" y="35"/>
                    <a:pt x="4" y="35"/>
                    <a:pt x="4" y="35"/>
                  </a:cubicBezTo>
                  <a:cubicBezTo>
                    <a:pt x="6" y="35"/>
                    <a:pt x="7" y="34"/>
                    <a:pt x="8" y="33"/>
                  </a:cubicBezTo>
                  <a:cubicBezTo>
                    <a:pt x="14" y="21"/>
                    <a:pt x="24" y="12"/>
                    <a:pt x="37" y="9"/>
                  </a:cubicBezTo>
                  <a:cubicBezTo>
                    <a:pt x="39" y="8"/>
                    <a:pt x="41" y="6"/>
                    <a:pt x="40" y="4"/>
                  </a:cubicBezTo>
                  <a:cubicBezTo>
                    <a:pt x="40" y="2"/>
                    <a:pt x="37" y="0"/>
                    <a:pt x="3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grpSp>
      <p:grpSp>
        <p:nvGrpSpPr>
          <p:cNvPr id="112" name="Group 111"/>
          <p:cNvGrpSpPr/>
          <p:nvPr userDrawn="1"/>
        </p:nvGrpSpPr>
        <p:grpSpPr>
          <a:xfrm>
            <a:off x="14443589" y="9518162"/>
            <a:ext cx="609328" cy="970845"/>
            <a:chOff x="6513513" y="557213"/>
            <a:chExt cx="471488" cy="752475"/>
          </a:xfrm>
        </p:grpSpPr>
        <p:sp>
          <p:nvSpPr>
            <p:cNvPr id="113" name="Freeform 50"/>
            <p:cNvSpPr>
              <a:spLocks noEditPoints="1"/>
            </p:cNvSpPr>
            <p:nvPr/>
          </p:nvSpPr>
          <p:spPr bwMode="auto">
            <a:xfrm>
              <a:off x="6513513" y="557213"/>
              <a:ext cx="471488" cy="752475"/>
            </a:xfrm>
            <a:custGeom>
              <a:avLst/>
              <a:gdLst>
                <a:gd name="T0" fmla="*/ 80 w 160"/>
                <a:gd name="T1" fmla="*/ 0 h 256"/>
                <a:gd name="T2" fmla="*/ 11 w 160"/>
                <a:gd name="T3" fmla="*/ 120 h 256"/>
                <a:gd name="T4" fmla="*/ 42 w 160"/>
                <a:gd name="T5" fmla="*/ 179 h 256"/>
                <a:gd name="T6" fmla="*/ 49 w 160"/>
                <a:gd name="T7" fmla="*/ 187 h 256"/>
                <a:gd name="T8" fmla="*/ 48 w 160"/>
                <a:gd name="T9" fmla="*/ 208 h 256"/>
                <a:gd name="T10" fmla="*/ 52 w 160"/>
                <a:gd name="T11" fmla="*/ 231 h 256"/>
                <a:gd name="T12" fmla="*/ 108 w 160"/>
                <a:gd name="T13" fmla="*/ 231 h 256"/>
                <a:gd name="T14" fmla="*/ 112 w 160"/>
                <a:gd name="T15" fmla="*/ 208 h 256"/>
                <a:gd name="T16" fmla="*/ 110 w 160"/>
                <a:gd name="T17" fmla="*/ 187 h 256"/>
                <a:gd name="T18" fmla="*/ 118 w 160"/>
                <a:gd name="T19" fmla="*/ 179 h 256"/>
                <a:gd name="T20" fmla="*/ 149 w 160"/>
                <a:gd name="T21" fmla="*/ 120 h 256"/>
                <a:gd name="T22" fmla="*/ 80 w 160"/>
                <a:gd name="T23" fmla="*/ 248 h 256"/>
                <a:gd name="T24" fmla="*/ 99 w 160"/>
                <a:gd name="T25" fmla="*/ 232 h 256"/>
                <a:gd name="T26" fmla="*/ 108 w 160"/>
                <a:gd name="T27" fmla="*/ 218 h 256"/>
                <a:gd name="T28" fmla="*/ 58 w 160"/>
                <a:gd name="T29" fmla="*/ 224 h 256"/>
                <a:gd name="T30" fmla="*/ 58 w 160"/>
                <a:gd name="T31" fmla="*/ 212 h 256"/>
                <a:gd name="T32" fmla="*/ 108 w 160"/>
                <a:gd name="T33" fmla="*/ 218 h 256"/>
                <a:gd name="T34" fmla="*/ 108 w 160"/>
                <a:gd name="T35" fmla="*/ 198 h 256"/>
                <a:gd name="T36" fmla="*/ 58 w 160"/>
                <a:gd name="T37" fmla="*/ 204 h 256"/>
                <a:gd name="T38" fmla="*/ 58 w 160"/>
                <a:gd name="T39" fmla="*/ 192 h 256"/>
                <a:gd name="T40" fmla="*/ 96 w 160"/>
                <a:gd name="T41" fmla="*/ 192 h 256"/>
                <a:gd name="T42" fmla="*/ 135 w 160"/>
                <a:gd name="T43" fmla="*/ 112 h 256"/>
                <a:gd name="T44" fmla="*/ 104 w 160"/>
                <a:gd name="T45" fmla="*/ 170 h 256"/>
                <a:gd name="T46" fmla="*/ 96 w 160"/>
                <a:gd name="T47" fmla="*/ 176 h 256"/>
                <a:gd name="T48" fmla="*/ 96 w 160"/>
                <a:gd name="T49" fmla="*/ 124 h 256"/>
                <a:gd name="T50" fmla="*/ 88 w 160"/>
                <a:gd name="T51" fmla="*/ 176 h 256"/>
                <a:gd name="T52" fmla="*/ 68 w 160"/>
                <a:gd name="T53" fmla="*/ 128 h 256"/>
                <a:gd name="T54" fmla="*/ 60 w 160"/>
                <a:gd name="T55" fmla="*/ 129 h 256"/>
                <a:gd name="T56" fmla="*/ 57 w 160"/>
                <a:gd name="T57" fmla="*/ 172 h 256"/>
                <a:gd name="T58" fmla="*/ 26 w 160"/>
                <a:gd name="T59" fmla="*/ 114 h 256"/>
                <a:gd name="T60" fmla="*/ 16 w 160"/>
                <a:gd name="T61" fmla="*/ 80 h 256"/>
                <a:gd name="T62" fmla="*/ 144 w 160"/>
                <a:gd name="T63" fmla="*/ 8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256">
                  <a:moveTo>
                    <a:pt x="160" y="80"/>
                  </a:moveTo>
                  <a:cubicBezTo>
                    <a:pt x="160" y="36"/>
                    <a:pt x="124" y="0"/>
                    <a:pt x="80" y="0"/>
                  </a:cubicBezTo>
                  <a:cubicBezTo>
                    <a:pt x="36" y="0"/>
                    <a:pt x="0" y="36"/>
                    <a:pt x="0" y="80"/>
                  </a:cubicBezTo>
                  <a:cubicBezTo>
                    <a:pt x="0" y="95"/>
                    <a:pt x="4" y="109"/>
                    <a:pt x="11" y="120"/>
                  </a:cubicBezTo>
                  <a:cubicBezTo>
                    <a:pt x="11" y="120"/>
                    <a:pt x="11" y="120"/>
                    <a:pt x="11" y="120"/>
                  </a:cubicBezTo>
                  <a:cubicBezTo>
                    <a:pt x="42" y="179"/>
                    <a:pt x="42" y="179"/>
                    <a:pt x="42" y="179"/>
                  </a:cubicBezTo>
                  <a:cubicBezTo>
                    <a:pt x="42" y="179"/>
                    <a:pt x="42" y="179"/>
                    <a:pt x="42" y="179"/>
                  </a:cubicBezTo>
                  <a:cubicBezTo>
                    <a:pt x="44" y="182"/>
                    <a:pt x="46" y="185"/>
                    <a:pt x="49" y="187"/>
                  </a:cubicBezTo>
                  <a:cubicBezTo>
                    <a:pt x="46" y="190"/>
                    <a:pt x="44" y="194"/>
                    <a:pt x="44" y="198"/>
                  </a:cubicBezTo>
                  <a:cubicBezTo>
                    <a:pt x="44" y="202"/>
                    <a:pt x="46" y="206"/>
                    <a:pt x="48" y="208"/>
                  </a:cubicBezTo>
                  <a:cubicBezTo>
                    <a:pt x="46" y="211"/>
                    <a:pt x="44" y="214"/>
                    <a:pt x="44" y="218"/>
                  </a:cubicBezTo>
                  <a:cubicBezTo>
                    <a:pt x="44" y="224"/>
                    <a:pt x="47" y="229"/>
                    <a:pt x="52" y="231"/>
                  </a:cubicBezTo>
                  <a:cubicBezTo>
                    <a:pt x="53" y="245"/>
                    <a:pt x="65" y="256"/>
                    <a:pt x="80" y="256"/>
                  </a:cubicBezTo>
                  <a:cubicBezTo>
                    <a:pt x="94" y="256"/>
                    <a:pt x="106" y="245"/>
                    <a:pt x="108" y="231"/>
                  </a:cubicBezTo>
                  <a:cubicBezTo>
                    <a:pt x="112" y="229"/>
                    <a:pt x="116" y="224"/>
                    <a:pt x="116" y="218"/>
                  </a:cubicBezTo>
                  <a:cubicBezTo>
                    <a:pt x="116" y="214"/>
                    <a:pt x="114" y="211"/>
                    <a:pt x="112" y="208"/>
                  </a:cubicBezTo>
                  <a:cubicBezTo>
                    <a:pt x="114" y="206"/>
                    <a:pt x="116" y="202"/>
                    <a:pt x="116" y="198"/>
                  </a:cubicBezTo>
                  <a:cubicBezTo>
                    <a:pt x="116" y="194"/>
                    <a:pt x="114" y="190"/>
                    <a:pt x="110" y="187"/>
                  </a:cubicBezTo>
                  <a:cubicBezTo>
                    <a:pt x="113" y="185"/>
                    <a:pt x="116" y="182"/>
                    <a:pt x="118" y="179"/>
                  </a:cubicBezTo>
                  <a:cubicBezTo>
                    <a:pt x="118" y="179"/>
                    <a:pt x="118" y="179"/>
                    <a:pt x="118" y="179"/>
                  </a:cubicBezTo>
                  <a:cubicBezTo>
                    <a:pt x="149" y="120"/>
                    <a:pt x="149" y="120"/>
                    <a:pt x="149" y="120"/>
                  </a:cubicBezTo>
                  <a:cubicBezTo>
                    <a:pt x="149" y="120"/>
                    <a:pt x="149" y="120"/>
                    <a:pt x="149" y="120"/>
                  </a:cubicBezTo>
                  <a:cubicBezTo>
                    <a:pt x="156" y="109"/>
                    <a:pt x="160" y="95"/>
                    <a:pt x="160" y="80"/>
                  </a:cubicBezTo>
                  <a:close/>
                  <a:moveTo>
                    <a:pt x="80" y="248"/>
                  </a:moveTo>
                  <a:cubicBezTo>
                    <a:pt x="70" y="248"/>
                    <a:pt x="62" y="241"/>
                    <a:pt x="60" y="232"/>
                  </a:cubicBezTo>
                  <a:cubicBezTo>
                    <a:pt x="99" y="232"/>
                    <a:pt x="99" y="232"/>
                    <a:pt x="99" y="232"/>
                  </a:cubicBezTo>
                  <a:cubicBezTo>
                    <a:pt x="97" y="241"/>
                    <a:pt x="89" y="248"/>
                    <a:pt x="80" y="248"/>
                  </a:cubicBezTo>
                  <a:close/>
                  <a:moveTo>
                    <a:pt x="108" y="218"/>
                  </a:moveTo>
                  <a:cubicBezTo>
                    <a:pt x="108" y="222"/>
                    <a:pt x="105" y="224"/>
                    <a:pt x="102" y="224"/>
                  </a:cubicBezTo>
                  <a:cubicBezTo>
                    <a:pt x="58" y="224"/>
                    <a:pt x="58" y="224"/>
                    <a:pt x="58" y="224"/>
                  </a:cubicBezTo>
                  <a:cubicBezTo>
                    <a:pt x="55" y="224"/>
                    <a:pt x="52" y="222"/>
                    <a:pt x="52" y="218"/>
                  </a:cubicBezTo>
                  <a:cubicBezTo>
                    <a:pt x="52" y="215"/>
                    <a:pt x="55" y="212"/>
                    <a:pt x="58" y="212"/>
                  </a:cubicBezTo>
                  <a:cubicBezTo>
                    <a:pt x="102" y="212"/>
                    <a:pt x="102" y="212"/>
                    <a:pt x="102" y="212"/>
                  </a:cubicBezTo>
                  <a:cubicBezTo>
                    <a:pt x="105" y="212"/>
                    <a:pt x="108" y="215"/>
                    <a:pt x="108" y="218"/>
                  </a:cubicBezTo>
                  <a:close/>
                  <a:moveTo>
                    <a:pt x="102" y="192"/>
                  </a:moveTo>
                  <a:cubicBezTo>
                    <a:pt x="105" y="192"/>
                    <a:pt x="108" y="195"/>
                    <a:pt x="108" y="198"/>
                  </a:cubicBezTo>
                  <a:cubicBezTo>
                    <a:pt x="108" y="202"/>
                    <a:pt x="105" y="204"/>
                    <a:pt x="102" y="204"/>
                  </a:cubicBezTo>
                  <a:cubicBezTo>
                    <a:pt x="58" y="204"/>
                    <a:pt x="58" y="204"/>
                    <a:pt x="58" y="204"/>
                  </a:cubicBezTo>
                  <a:cubicBezTo>
                    <a:pt x="55" y="204"/>
                    <a:pt x="52" y="202"/>
                    <a:pt x="52" y="198"/>
                  </a:cubicBezTo>
                  <a:cubicBezTo>
                    <a:pt x="52" y="195"/>
                    <a:pt x="55" y="192"/>
                    <a:pt x="58" y="192"/>
                  </a:cubicBezTo>
                  <a:cubicBezTo>
                    <a:pt x="64" y="192"/>
                    <a:pt x="64" y="192"/>
                    <a:pt x="64" y="192"/>
                  </a:cubicBezTo>
                  <a:cubicBezTo>
                    <a:pt x="96" y="192"/>
                    <a:pt x="96" y="192"/>
                    <a:pt x="96" y="192"/>
                  </a:cubicBezTo>
                  <a:lnTo>
                    <a:pt x="102" y="192"/>
                  </a:lnTo>
                  <a:close/>
                  <a:moveTo>
                    <a:pt x="135" y="112"/>
                  </a:moveTo>
                  <a:cubicBezTo>
                    <a:pt x="135" y="113"/>
                    <a:pt x="135" y="114"/>
                    <a:pt x="134" y="114"/>
                  </a:cubicBezTo>
                  <a:cubicBezTo>
                    <a:pt x="104" y="170"/>
                    <a:pt x="104" y="170"/>
                    <a:pt x="104" y="170"/>
                  </a:cubicBezTo>
                  <a:cubicBezTo>
                    <a:pt x="104" y="170"/>
                    <a:pt x="103" y="171"/>
                    <a:pt x="103" y="172"/>
                  </a:cubicBezTo>
                  <a:cubicBezTo>
                    <a:pt x="102" y="174"/>
                    <a:pt x="100" y="176"/>
                    <a:pt x="96" y="176"/>
                  </a:cubicBezTo>
                  <a:cubicBezTo>
                    <a:pt x="100" y="129"/>
                    <a:pt x="100" y="129"/>
                    <a:pt x="100" y="129"/>
                  </a:cubicBezTo>
                  <a:cubicBezTo>
                    <a:pt x="100" y="126"/>
                    <a:pt x="98" y="124"/>
                    <a:pt x="96" y="124"/>
                  </a:cubicBezTo>
                  <a:cubicBezTo>
                    <a:pt x="94" y="124"/>
                    <a:pt x="92" y="126"/>
                    <a:pt x="92" y="128"/>
                  </a:cubicBezTo>
                  <a:cubicBezTo>
                    <a:pt x="88" y="176"/>
                    <a:pt x="88" y="176"/>
                    <a:pt x="88" y="176"/>
                  </a:cubicBezTo>
                  <a:cubicBezTo>
                    <a:pt x="72" y="176"/>
                    <a:pt x="72" y="176"/>
                    <a:pt x="72" y="176"/>
                  </a:cubicBezTo>
                  <a:cubicBezTo>
                    <a:pt x="68" y="128"/>
                    <a:pt x="68" y="128"/>
                    <a:pt x="68" y="128"/>
                  </a:cubicBezTo>
                  <a:cubicBezTo>
                    <a:pt x="68" y="126"/>
                    <a:pt x="66" y="124"/>
                    <a:pt x="64" y="124"/>
                  </a:cubicBezTo>
                  <a:cubicBezTo>
                    <a:pt x="61" y="124"/>
                    <a:pt x="60" y="126"/>
                    <a:pt x="60" y="129"/>
                  </a:cubicBezTo>
                  <a:cubicBezTo>
                    <a:pt x="64" y="176"/>
                    <a:pt x="64" y="176"/>
                    <a:pt x="64" y="176"/>
                  </a:cubicBezTo>
                  <a:cubicBezTo>
                    <a:pt x="60" y="176"/>
                    <a:pt x="58" y="174"/>
                    <a:pt x="57" y="172"/>
                  </a:cubicBezTo>
                  <a:cubicBezTo>
                    <a:pt x="56" y="171"/>
                    <a:pt x="56" y="171"/>
                    <a:pt x="56" y="170"/>
                  </a:cubicBezTo>
                  <a:cubicBezTo>
                    <a:pt x="26" y="114"/>
                    <a:pt x="26" y="114"/>
                    <a:pt x="26" y="114"/>
                  </a:cubicBezTo>
                  <a:cubicBezTo>
                    <a:pt x="25" y="114"/>
                    <a:pt x="25" y="113"/>
                    <a:pt x="25" y="112"/>
                  </a:cubicBezTo>
                  <a:cubicBezTo>
                    <a:pt x="19" y="103"/>
                    <a:pt x="16" y="91"/>
                    <a:pt x="16" y="80"/>
                  </a:cubicBezTo>
                  <a:cubicBezTo>
                    <a:pt x="16" y="45"/>
                    <a:pt x="45" y="16"/>
                    <a:pt x="80" y="16"/>
                  </a:cubicBezTo>
                  <a:cubicBezTo>
                    <a:pt x="115" y="16"/>
                    <a:pt x="144" y="45"/>
                    <a:pt x="144" y="80"/>
                  </a:cubicBezTo>
                  <a:cubicBezTo>
                    <a:pt x="144" y="91"/>
                    <a:pt x="141" y="103"/>
                    <a:pt x="135"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sp>
          <p:nvSpPr>
            <p:cNvPr id="114" name="Freeform 51"/>
            <p:cNvSpPr>
              <a:spLocks/>
            </p:cNvSpPr>
            <p:nvPr/>
          </p:nvSpPr>
          <p:spPr bwMode="auto">
            <a:xfrm>
              <a:off x="6608763" y="642938"/>
              <a:ext cx="120650" cy="103188"/>
            </a:xfrm>
            <a:custGeom>
              <a:avLst/>
              <a:gdLst>
                <a:gd name="T0" fmla="*/ 35 w 41"/>
                <a:gd name="T1" fmla="*/ 1 h 35"/>
                <a:gd name="T2" fmla="*/ 1 w 41"/>
                <a:gd name="T3" fmla="*/ 29 h 35"/>
                <a:gd name="T4" fmla="*/ 3 w 41"/>
                <a:gd name="T5" fmla="*/ 35 h 35"/>
                <a:gd name="T6" fmla="*/ 4 w 41"/>
                <a:gd name="T7" fmla="*/ 35 h 35"/>
                <a:gd name="T8" fmla="*/ 8 w 41"/>
                <a:gd name="T9" fmla="*/ 33 h 35"/>
                <a:gd name="T10" fmla="*/ 37 w 41"/>
                <a:gd name="T11" fmla="*/ 9 h 35"/>
                <a:gd name="T12" fmla="*/ 40 w 41"/>
                <a:gd name="T13" fmla="*/ 4 h 35"/>
                <a:gd name="T14" fmla="*/ 35 w 41"/>
                <a:gd name="T15" fmla="*/ 1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5">
                  <a:moveTo>
                    <a:pt x="35" y="1"/>
                  </a:moveTo>
                  <a:cubicBezTo>
                    <a:pt x="20" y="5"/>
                    <a:pt x="7" y="15"/>
                    <a:pt x="1" y="29"/>
                  </a:cubicBezTo>
                  <a:cubicBezTo>
                    <a:pt x="0" y="31"/>
                    <a:pt x="1" y="34"/>
                    <a:pt x="3" y="35"/>
                  </a:cubicBezTo>
                  <a:cubicBezTo>
                    <a:pt x="3" y="35"/>
                    <a:pt x="4" y="35"/>
                    <a:pt x="4" y="35"/>
                  </a:cubicBezTo>
                  <a:cubicBezTo>
                    <a:pt x="6" y="35"/>
                    <a:pt x="7" y="34"/>
                    <a:pt x="8" y="33"/>
                  </a:cubicBezTo>
                  <a:cubicBezTo>
                    <a:pt x="14" y="21"/>
                    <a:pt x="24" y="12"/>
                    <a:pt x="37" y="9"/>
                  </a:cubicBezTo>
                  <a:cubicBezTo>
                    <a:pt x="39" y="8"/>
                    <a:pt x="41" y="6"/>
                    <a:pt x="40" y="4"/>
                  </a:cubicBezTo>
                  <a:cubicBezTo>
                    <a:pt x="40" y="2"/>
                    <a:pt x="37" y="0"/>
                    <a:pt x="3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grpSp>
      <p:grpSp>
        <p:nvGrpSpPr>
          <p:cNvPr id="115" name="Group 114"/>
          <p:cNvGrpSpPr/>
          <p:nvPr userDrawn="1"/>
        </p:nvGrpSpPr>
        <p:grpSpPr>
          <a:xfrm>
            <a:off x="8374538" y="9518162"/>
            <a:ext cx="609328" cy="970845"/>
            <a:chOff x="6513513" y="557213"/>
            <a:chExt cx="471488" cy="752475"/>
          </a:xfrm>
        </p:grpSpPr>
        <p:sp>
          <p:nvSpPr>
            <p:cNvPr id="116" name="Freeform 50"/>
            <p:cNvSpPr>
              <a:spLocks noEditPoints="1"/>
            </p:cNvSpPr>
            <p:nvPr/>
          </p:nvSpPr>
          <p:spPr bwMode="auto">
            <a:xfrm>
              <a:off x="6513513" y="557213"/>
              <a:ext cx="471488" cy="752475"/>
            </a:xfrm>
            <a:custGeom>
              <a:avLst/>
              <a:gdLst>
                <a:gd name="T0" fmla="*/ 80 w 160"/>
                <a:gd name="T1" fmla="*/ 0 h 256"/>
                <a:gd name="T2" fmla="*/ 11 w 160"/>
                <a:gd name="T3" fmla="*/ 120 h 256"/>
                <a:gd name="T4" fmla="*/ 42 w 160"/>
                <a:gd name="T5" fmla="*/ 179 h 256"/>
                <a:gd name="T6" fmla="*/ 49 w 160"/>
                <a:gd name="T7" fmla="*/ 187 h 256"/>
                <a:gd name="T8" fmla="*/ 48 w 160"/>
                <a:gd name="T9" fmla="*/ 208 h 256"/>
                <a:gd name="T10" fmla="*/ 52 w 160"/>
                <a:gd name="T11" fmla="*/ 231 h 256"/>
                <a:gd name="T12" fmla="*/ 108 w 160"/>
                <a:gd name="T13" fmla="*/ 231 h 256"/>
                <a:gd name="T14" fmla="*/ 112 w 160"/>
                <a:gd name="T15" fmla="*/ 208 h 256"/>
                <a:gd name="T16" fmla="*/ 110 w 160"/>
                <a:gd name="T17" fmla="*/ 187 h 256"/>
                <a:gd name="T18" fmla="*/ 118 w 160"/>
                <a:gd name="T19" fmla="*/ 179 h 256"/>
                <a:gd name="T20" fmla="*/ 149 w 160"/>
                <a:gd name="T21" fmla="*/ 120 h 256"/>
                <a:gd name="T22" fmla="*/ 80 w 160"/>
                <a:gd name="T23" fmla="*/ 248 h 256"/>
                <a:gd name="T24" fmla="*/ 99 w 160"/>
                <a:gd name="T25" fmla="*/ 232 h 256"/>
                <a:gd name="T26" fmla="*/ 108 w 160"/>
                <a:gd name="T27" fmla="*/ 218 h 256"/>
                <a:gd name="T28" fmla="*/ 58 w 160"/>
                <a:gd name="T29" fmla="*/ 224 h 256"/>
                <a:gd name="T30" fmla="*/ 58 w 160"/>
                <a:gd name="T31" fmla="*/ 212 h 256"/>
                <a:gd name="T32" fmla="*/ 108 w 160"/>
                <a:gd name="T33" fmla="*/ 218 h 256"/>
                <a:gd name="T34" fmla="*/ 108 w 160"/>
                <a:gd name="T35" fmla="*/ 198 h 256"/>
                <a:gd name="T36" fmla="*/ 58 w 160"/>
                <a:gd name="T37" fmla="*/ 204 h 256"/>
                <a:gd name="T38" fmla="*/ 58 w 160"/>
                <a:gd name="T39" fmla="*/ 192 h 256"/>
                <a:gd name="T40" fmla="*/ 96 w 160"/>
                <a:gd name="T41" fmla="*/ 192 h 256"/>
                <a:gd name="T42" fmla="*/ 135 w 160"/>
                <a:gd name="T43" fmla="*/ 112 h 256"/>
                <a:gd name="T44" fmla="*/ 104 w 160"/>
                <a:gd name="T45" fmla="*/ 170 h 256"/>
                <a:gd name="T46" fmla="*/ 96 w 160"/>
                <a:gd name="T47" fmla="*/ 176 h 256"/>
                <a:gd name="T48" fmla="*/ 96 w 160"/>
                <a:gd name="T49" fmla="*/ 124 h 256"/>
                <a:gd name="T50" fmla="*/ 88 w 160"/>
                <a:gd name="T51" fmla="*/ 176 h 256"/>
                <a:gd name="T52" fmla="*/ 68 w 160"/>
                <a:gd name="T53" fmla="*/ 128 h 256"/>
                <a:gd name="T54" fmla="*/ 60 w 160"/>
                <a:gd name="T55" fmla="*/ 129 h 256"/>
                <a:gd name="T56" fmla="*/ 57 w 160"/>
                <a:gd name="T57" fmla="*/ 172 h 256"/>
                <a:gd name="T58" fmla="*/ 26 w 160"/>
                <a:gd name="T59" fmla="*/ 114 h 256"/>
                <a:gd name="T60" fmla="*/ 16 w 160"/>
                <a:gd name="T61" fmla="*/ 80 h 256"/>
                <a:gd name="T62" fmla="*/ 144 w 160"/>
                <a:gd name="T63" fmla="*/ 8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256">
                  <a:moveTo>
                    <a:pt x="160" y="80"/>
                  </a:moveTo>
                  <a:cubicBezTo>
                    <a:pt x="160" y="36"/>
                    <a:pt x="124" y="0"/>
                    <a:pt x="80" y="0"/>
                  </a:cubicBezTo>
                  <a:cubicBezTo>
                    <a:pt x="36" y="0"/>
                    <a:pt x="0" y="36"/>
                    <a:pt x="0" y="80"/>
                  </a:cubicBezTo>
                  <a:cubicBezTo>
                    <a:pt x="0" y="95"/>
                    <a:pt x="4" y="109"/>
                    <a:pt x="11" y="120"/>
                  </a:cubicBezTo>
                  <a:cubicBezTo>
                    <a:pt x="11" y="120"/>
                    <a:pt x="11" y="120"/>
                    <a:pt x="11" y="120"/>
                  </a:cubicBezTo>
                  <a:cubicBezTo>
                    <a:pt x="42" y="179"/>
                    <a:pt x="42" y="179"/>
                    <a:pt x="42" y="179"/>
                  </a:cubicBezTo>
                  <a:cubicBezTo>
                    <a:pt x="42" y="179"/>
                    <a:pt x="42" y="179"/>
                    <a:pt x="42" y="179"/>
                  </a:cubicBezTo>
                  <a:cubicBezTo>
                    <a:pt x="44" y="182"/>
                    <a:pt x="46" y="185"/>
                    <a:pt x="49" y="187"/>
                  </a:cubicBezTo>
                  <a:cubicBezTo>
                    <a:pt x="46" y="190"/>
                    <a:pt x="44" y="194"/>
                    <a:pt x="44" y="198"/>
                  </a:cubicBezTo>
                  <a:cubicBezTo>
                    <a:pt x="44" y="202"/>
                    <a:pt x="46" y="206"/>
                    <a:pt x="48" y="208"/>
                  </a:cubicBezTo>
                  <a:cubicBezTo>
                    <a:pt x="46" y="211"/>
                    <a:pt x="44" y="214"/>
                    <a:pt x="44" y="218"/>
                  </a:cubicBezTo>
                  <a:cubicBezTo>
                    <a:pt x="44" y="224"/>
                    <a:pt x="47" y="229"/>
                    <a:pt x="52" y="231"/>
                  </a:cubicBezTo>
                  <a:cubicBezTo>
                    <a:pt x="53" y="245"/>
                    <a:pt x="65" y="256"/>
                    <a:pt x="80" y="256"/>
                  </a:cubicBezTo>
                  <a:cubicBezTo>
                    <a:pt x="94" y="256"/>
                    <a:pt x="106" y="245"/>
                    <a:pt x="108" y="231"/>
                  </a:cubicBezTo>
                  <a:cubicBezTo>
                    <a:pt x="112" y="229"/>
                    <a:pt x="116" y="224"/>
                    <a:pt x="116" y="218"/>
                  </a:cubicBezTo>
                  <a:cubicBezTo>
                    <a:pt x="116" y="214"/>
                    <a:pt x="114" y="211"/>
                    <a:pt x="112" y="208"/>
                  </a:cubicBezTo>
                  <a:cubicBezTo>
                    <a:pt x="114" y="206"/>
                    <a:pt x="116" y="202"/>
                    <a:pt x="116" y="198"/>
                  </a:cubicBezTo>
                  <a:cubicBezTo>
                    <a:pt x="116" y="194"/>
                    <a:pt x="114" y="190"/>
                    <a:pt x="110" y="187"/>
                  </a:cubicBezTo>
                  <a:cubicBezTo>
                    <a:pt x="113" y="185"/>
                    <a:pt x="116" y="182"/>
                    <a:pt x="118" y="179"/>
                  </a:cubicBezTo>
                  <a:cubicBezTo>
                    <a:pt x="118" y="179"/>
                    <a:pt x="118" y="179"/>
                    <a:pt x="118" y="179"/>
                  </a:cubicBezTo>
                  <a:cubicBezTo>
                    <a:pt x="149" y="120"/>
                    <a:pt x="149" y="120"/>
                    <a:pt x="149" y="120"/>
                  </a:cubicBezTo>
                  <a:cubicBezTo>
                    <a:pt x="149" y="120"/>
                    <a:pt x="149" y="120"/>
                    <a:pt x="149" y="120"/>
                  </a:cubicBezTo>
                  <a:cubicBezTo>
                    <a:pt x="156" y="109"/>
                    <a:pt x="160" y="95"/>
                    <a:pt x="160" y="80"/>
                  </a:cubicBezTo>
                  <a:close/>
                  <a:moveTo>
                    <a:pt x="80" y="248"/>
                  </a:moveTo>
                  <a:cubicBezTo>
                    <a:pt x="70" y="248"/>
                    <a:pt x="62" y="241"/>
                    <a:pt x="60" y="232"/>
                  </a:cubicBezTo>
                  <a:cubicBezTo>
                    <a:pt x="99" y="232"/>
                    <a:pt x="99" y="232"/>
                    <a:pt x="99" y="232"/>
                  </a:cubicBezTo>
                  <a:cubicBezTo>
                    <a:pt x="97" y="241"/>
                    <a:pt x="89" y="248"/>
                    <a:pt x="80" y="248"/>
                  </a:cubicBezTo>
                  <a:close/>
                  <a:moveTo>
                    <a:pt x="108" y="218"/>
                  </a:moveTo>
                  <a:cubicBezTo>
                    <a:pt x="108" y="222"/>
                    <a:pt x="105" y="224"/>
                    <a:pt x="102" y="224"/>
                  </a:cubicBezTo>
                  <a:cubicBezTo>
                    <a:pt x="58" y="224"/>
                    <a:pt x="58" y="224"/>
                    <a:pt x="58" y="224"/>
                  </a:cubicBezTo>
                  <a:cubicBezTo>
                    <a:pt x="55" y="224"/>
                    <a:pt x="52" y="222"/>
                    <a:pt x="52" y="218"/>
                  </a:cubicBezTo>
                  <a:cubicBezTo>
                    <a:pt x="52" y="215"/>
                    <a:pt x="55" y="212"/>
                    <a:pt x="58" y="212"/>
                  </a:cubicBezTo>
                  <a:cubicBezTo>
                    <a:pt x="102" y="212"/>
                    <a:pt x="102" y="212"/>
                    <a:pt x="102" y="212"/>
                  </a:cubicBezTo>
                  <a:cubicBezTo>
                    <a:pt x="105" y="212"/>
                    <a:pt x="108" y="215"/>
                    <a:pt x="108" y="218"/>
                  </a:cubicBezTo>
                  <a:close/>
                  <a:moveTo>
                    <a:pt x="102" y="192"/>
                  </a:moveTo>
                  <a:cubicBezTo>
                    <a:pt x="105" y="192"/>
                    <a:pt x="108" y="195"/>
                    <a:pt x="108" y="198"/>
                  </a:cubicBezTo>
                  <a:cubicBezTo>
                    <a:pt x="108" y="202"/>
                    <a:pt x="105" y="204"/>
                    <a:pt x="102" y="204"/>
                  </a:cubicBezTo>
                  <a:cubicBezTo>
                    <a:pt x="58" y="204"/>
                    <a:pt x="58" y="204"/>
                    <a:pt x="58" y="204"/>
                  </a:cubicBezTo>
                  <a:cubicBezTo>
                    <a:pt x="55" y="204"/>
                    <a:pt x="52" y="202"/>
                    <a:pt x="52" y="198"/>
                  </a:cubicBezTo>
                  <a:cubicBezTo>
                    <a:pt x="52" y="195"/>
                    <a:pt x="55" y="192"/>
                    <a:pt x="58" y="192"/>
                  </a:cubicBezTo>
                  <a:cubicBezTo>
                    <a:pt x="64" y="192"/>
                    <a:pt x="64" y="192"/>
                    <a:pt x="64" y="192"/>
                  </a:cubicBezTo>
                  <a:cubicBezTo>
                    <a:pt x="96" y="192"/>
                    <a:pt x="96" y="192"/>
                    <a:pt x="96" y="192"/>
                  </a:cubicBezTo>
                  <a:lnTo>
                    <a:pt x="102" y="192"/>
                  </a:lnTo>
                  <a:close/>
                  <a:moveTo>
                    <a:pt x="135" y="112"/>
                  </a:moveTo>
                  <a:cubicBezTo>
                    <a:pt x="135" y="113"/>
                    <a:pt x="135" y="114"/>
                    <a:pt x="134" y="114"/>
                  </a:cubicBezTo>
                  <a:cubicBezTo>
                    <a:pt x="104" y="170"/>
                    <a:pt x="104" y="170"/>
                    <a:pt x="104" y="170"/>
                  </a:cubicBezTo>
                  <a:cubicBezTo>
                    <a:pt x="104" y="170"/>
                    <a:pt x="103" y="171"/>
                    <a:pt x="103" y="172"/>
                  </a:cubicBezTo>
                  <a:cubicBezTo>
                    <a:pt x="102" y="174"/>
                    <a:pt x="100" y="176"/>
                    <a:pt x="96" y="176"/>
                  </a:cubicBezTo>
                  <a:cubicBezTo>
                    <a:pt x="100" y="129"/>
                    <a:pt x="100" y="129"/>
                    <a:pt x="100" y="129"/>
                  </a:cubicBezTo>
                  <a:cubicBezTo>
                    <a:pt x="100" y="126"/>
                    <a:pt x="98" y="124"/>
                    <a:pt x="96" y="124"/>
                  </a:cubicBezTo>
                  <a:cubicBezTo>
                    <a:pt x="94" y="124"/>
                    <a:pt x="92" y="126"/>
                    <a:pt x="92" y="128"/>
                  </a:cubicBezTo>
                  <a:cubicBezTo>
                    <a:pt x="88" y="176"/>
                    <a:pt x="88" y="176"/>
                    <a:pt x="88" y="176"/>
                  </a:cubicBezTo>
                  <a:cubicBezTo>
                    <a:pt x="72" y="176"/>
                    <a:pt x="72" y="176"/>
                    <a:pt x="72" y="176"/>
                  </a:cubicBezTo>
                  <a:cubicBezTo>
                    <a:pt x="68" y="128"/>
                    <a:pt x="68" y="128"/>
                    <a:pt x="68" y="128"/>
                  </a:cubicBezTo>
                  <a:cubicBezTo>
                    <a:pt x="68" y="126"/>
                    <a:pt x="66" y="124"/>
                    <a:pt x="64" y="124"/>
                  </a:cubicBezTo>
                  <a:cubicBezTo>
                    <a:pt x="61" y="124"/>
                    <a:pt x="60" y="126"/>
                    <a:pt x="60" y="129"/>
                  </a:cubicBezTo>
                  <a:cubicBezTo>
                    <a:pt x="64" y="176"/>
                    <a:pt x="64" y="176"/>
                    <a:pt x="64" y="176"/>
                  </a:cubicBezTo>
                  <a:cubicBezTo>
                    <a:pt x="60" y="176"/>
                    <a:pt x="58" y="174"/>
                    <a:pt x="57" y="172"/>
                  </a:cubicBezTo>
                  <a:cubicBezTo>
                    <a:pt x="56" y="171"/>
                    <a:pt x="56" y="171"/>
                    <a:pt x="56" y="170"/>
                  </a:cubicBezTo>
                  <a:cubicBezTo>
                    <a:pt x="26" y="114"/>
                    <a:pt x="26" y="114"/>
                    <a:pt x="26" y="114"/>
                  </a:cubicBezTo>
                  <a:cubicBezTo>
                    <a:pt x="25" y="114"/>
                    <a:pt x="25" y="113"/>
                    <a:pt x="25" y="112"/>
                  </a:cubicBezTo>
                  <a:cubicBezTo>
                    <a:pt x="19" y="103"/>
                    <a:pt x="16" y="91"/>
                    <a:pt x="16" y="80"/>
                  </a:cubicBezTo>
                  <a:cubicBezTo>
                    <a:pt x="16" y="45"/>
                    <a:pt x="45" y="16"/>
                    <a:pt x="80" y="16"/>
                  </a:cubicBezTo>
                  <a:cubicBezTo>
                    <a:pt x="115" y="16"/>
                    <a:pt x="144" y="45"/>
                    <a:pt x="144" y="80"/>
                  </a:cubicBezTo>
                  <a:cubicBezTo>
                    <a:pt x="144" y="91"/>
                    <a:pt x="141" y="103"/>
                    <a:pt x="135"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sp>
          <p:nvSpPr>
            <p:cNvPr id="117" name="Freeform 51"/>
            <p:cNvSpPr>
              <a:spLocks/>
            </p:cNvSpPr>
            <p:nvPr/>
          </p:nvSpPr>
          <p:spPr bwMode="auto">
            <a:xfrm>
              <a:off x="6608763" y="642938"/>
              <a:ext cx="120650" cy="103188"/>
            </a:xfrm>
            <a:custGeom>
              <a:avLst/>
              <a:gdLst>
                <a:gd name="T0" fmla="*/ 35 w 41"/>
                <a:gd name="T1" fmla="*/ 1 h 35"/>
                <a:gd name="T2" fmla="*/ 1 w 41"/>
                <a:gd name="T3" fmla="*/ 29 h 35"/>
                <a:gd name="T4" fmla="*/ 3 w 41"/>
                <a:gd name="T5" fmla="*/ 35 h 35"/>
                <a:gd name="T6" fmla="*/ 4 w 41"/>
                <a:gd name="T7" fmla="*/ 35 h 35"/>
                <a:gd name="T8" fmla="*/ 8 w 41"/>
                <a:gd name="T9" fmla="*/ 33 h 35"/>
                <a:gd name="T10" fmla="*/ 37 w 41"/>
                <a:gd name="T11" fmla="*/ 9 h 35"/>
                <a:gd name="T12" fmla="*/ 40 w 41"/>
                <a:gd name="T13" fmla="*/ 4 h 35"/>
                <a:gd name="T14" fmla="*/ 35 w 41"/>
                <a:gd name="T15" fmla="*/ 1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5">
                  <a:moveTo>
                    <a:pt x="35" y="1"/>
                  </a:moveTo>
                  <a:cubicBezTo>
                    <a:pt x="20" y="5"/>
                    <a:pt x="7" y="15"/>
                    <a:pt x="1" y="29"/>
                  </a:cubicBezTo>
                  <a:cubicBezTo>
                    <a:pt x="0" y="31"/>
                    <a:pt x="1" y="34"/>
                    <a:pt x="3" y="35"/>
                  </a:cubicBezTo>
                  <a:cubicBezTo>
                    <a:pt x="3" y="35"/>
                    <a:pt x="4" y="35"/>
                    <a:pt x="4" y="35"/>
                  </a:cubicBezTo>
                  <a:cubicBezTo>
                    <a:pt x="6" y="35"/>
                    <a:pt x="7" y="34"/>
                    <a:pt x="8" y="33"/>
                  </a:cubicBezTo>
                  <a:cubicBezTo>
                    <a:pt x="14" y="21"/>
                    <a:pt x="24" y="12"/>
                    <a:pt x="37" y="9"/>
                  </a:cubicBezTo>
                  <a:cubicBezTo>
                    <a:pt x="39" y="8"/>
                    <a:pt x="41" y="6"/>
                    <a:pt x="40" y="4"/>
                  </a:cubicBezTo>
                  <a:cubicBezTo>
                    <a:pt x="40" y="2"/>
                    <a:pt x="37" y="0"/>
                    <a:pt x="3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A0B0C"/>
                </a:solidFill>
                <a:latin typeface="Calibri" pitchFamily="34" charset="0"/>
              </a:endParaRPr>
            </a:p>
          </p:txBody>
        </p:sp>
      </p:grpSp>
      <p:pic>
        <p:nvPicPr>
          <p:cNvPr id="118" name="Picture 1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27342" y="5890402"/>
            <a:ext cx="2307908" cy="2154432"/>
          </a:xfrm>
          <a:prstGeom prst="rect">
            <a:avLst/>
          </a:prstGeom>
        </p:spPr>
      </p:pic>
      <p:sp>
        <p:nvSpPr>
          <p:cNvPr id="58"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61" name="Rectangle 60"/>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63" name="Group 62"/>
          <p:cNvGrpSpPr/>
          <p:nvPr userDrawn="1"/>
        </p:nvGrpSpPr>
        <p:grpSpPr>
          <a:xfrm>
            <a:off x="-1" y="13167018"/>
            <a:ext cx="23774400" cy="183857"/>
            <a:chOff x="-2" y="6777625"/>
            <a:chExt cx="9151816" cy="94443"/>
          </a:xfrm>
          <a:solidFill>
            <a:schemeClr val="accent1"/>
          </a:solidFill>
        </p:grpSpPr>
        <p:sp>
          <p:nvSpPr>
            <p:cNvPr id="64" name="Rectangle 63"/>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65" name="Rectangle 64"/>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66" name="Rectangle 65"/>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67" name="Picture 6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cxnSp>
        <p:nvCxnSpPr>
          <p:cNvPr id="5" name="Straight Connector 4">
            <a:extLst>
              <a:ext uri="{FF2B5EF4-FFF2-40B4-BE49-F238E27FC236}">
                <a16:creationId xmlns:a16="http://schemas.microsoft.com/office/drawing/2014/main" id="{70DBBA1E-CD18-FACF-7BB1-4D9A19CE3E16}"/>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59" name="Picture 5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90787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1000"/>
                                        <p:tgtEl>
                                          <p:spTgt spid="84"/>
                                        </p:tgtEl>
                                      </p:cBhvr>
                                    </p:animEffect>
                                    <p:anim calcmode="lin" valueType="num">
                                      <p:cBhvr>
                                        <p:cTn id="8" dur="1000" fill="hold"/>
                                        <p:tgtEl>
                                          <p:spTgt spid="84"/>
                                        </p:tgtEl>
                                        <p:attrNameLst>
                                          <p:attrName>ppt_x</p:attrName>
                                        </p:attrNameLst>
                                      </p:cBhvr>
                                      <p:tavLst>
                                        <p:tav tm="0">
                                          <p:val>
                                            <p:strVal val="#ppt_x"/>
                                          </p:val>
                                        </p:tav>
                                        <p:tav tm="100000">
                                          <p:val>
                                            <p:strVal val="#ppt_x"/>
                                          </p:val>
                                        </p:tav>
                                      </p:tavLst>
                                    </p:anim>
                                    <p:anim calcmode="lin" valueType="num">
                                      <p:cBhvr>
                                        <p:cTn id="9" dur="1000" fill="hold"/>
                                        <p:tgtEl>
                                          <p:spTgt spid="84"/>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118"/>
                                        </p:tgtEl>
                                        <p:attrNameLst>
                                          <p:attrName>style.visibility</p:attrName>
                                        </p:attrNameLst>
                                      </p:cBhvr>
                                      <p:to>
                                        <p:strVal val="visible"/>
                                      </p:to>
                                    </p:set>
                                    <p:animEffect transition="in" filter="fade">
                                      <p:cBhvr>
                                        <p:cTn id="12" dur="500"/>
                                        <p:tgtEl>
                                          <p:spTgt spid="118"/>
                                        </p:tgtEl>
                                      </p:cBhvr>
                                    </p:animEffect>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wipe(right)">
                                      <p:cBhvr>
                                        <p:cTn id="16" dur="500"/>
                                        <p:tgtEl>
                                          <p:spTgt spid="75"/>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81"/>
                                        </p:tgtEl>
                                        <p:attrNameLst>
                                          <p:attrName>style.visibility</p:attrName>
                                        </p:attrNameLst>
                                      </p:cBhvr>
                                      <p:to>
                                        <p:strVal val="visible"/>
                                      </p:to>
                                    </p:set>
                                    <p:animEffect transition="in" filter="wipe(right)">
                                      <p:cBhvr>
                                        <p:cTn id="20" dur="500"/>
                                        <p:tgtEl>
                                          <p:spTgt spid="81"/>
                                        </p:tgtEl>
                                      </p:cBhvr>
                                    </p:animEffect>
                                  </p:childTnLst>
                                </p:cTn>
                              </p:par>
                              <p:par>
                                <p:cTn id="21" presetID="22" presetClass="entr" presetSubtype="2"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animEffect transition="in" filter="wipe(right)">
                                      <p:cBhvr>
                                        <p:cTn id="23" dur="500"/>
                                        <p:tgtEl>
                                          <p:spTgt spid="103"/>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91">
                                            <p:txEl>
                                              <p:pRg st="0" end="0"/>
                                            </p:txEl>
                                          </p:spTgt>
                                        </p:tgtEl>
                                        <p:attrNameLst>
                                          <p:attrName>style.visibility</p:attrName>
                                        </p:attrNameLst>
                                      </p:cBhvr>
                                      <p:to>
                                        <p:strVal val="visible"/>
                                      </p:to>
                                    </p:set>
                                    <p:animEffect transition="in" filter="wipe(right)">
                                      <p:cBhvr>
                                        <p:cTn id="27" dur="500"/>
                                        <p:tgtEl>
                                          <p:spTgt spid="91">
                                            <p:txEl>
                                              <p:pRg st="0" end="0"/>
                                            </p:txEl>
                                          </p:spTgt>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92">
                                            <p:txEl>
                                              <p:pRg st="0" end="0"/>
                                            </p:txEl>
                                          </p:spTgt>
                                        </p:tgtEl>
                                        <p:attrNameLst>
                                          <p:attrName>style.visibility</p:attrName>
                                        </p:attrNameLst>
                                      </p:cBhvr>
                                      <p:to>
                                        <p:strVal val="visible"/>
                                      </p:to>
                                    </p:set>
                                    <p:animEffect transition="in" filter="wipe(right)">
                                      <p:cBhvr>
                                        <p:cTn id="31" dur="500"/>
                                        <p:tgtEl>
                                          <p:spTgt spid="9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76"/>
                                        </p:tgtEl>
                                        <p:attrNameLst>
                                          <p:attrName>style.visibility</p:attrName>
                                        </p:attrNameLst>
                                      </p:cBhvr>
                                      <p:to>
                                        <p:strVal val="visible"/>
                                      </p:to>
                                    </p:set>
                                    <p:animEffect transition="in" filter="wipe(right)">
                                      <p:cBhvr>
                                        <p:cTn id="36" dur="500"/>
                                        <p:tgtEl>
                                          <p:spTgt spid="76"/>
                                        </p:tgtEl>
                                      </p:cBhvr>
                                    </p:animEffect>
                                  </p:childTnLst>
                                </p:cTn>
                              </p:par>
                            </p:childTnLst>
                          </p:cTn>
                        </p:par>
                        <p:par>
                          <p:cTn id="37" fill="hold">
                            <p:stCondLst>
                              <p:cond delay="500"/>
                            </p:stCondLst>
                            <p:childTnLst>
                              <p:par>
                                <p:cTn id="38" presetID="22" presetClass="entr" presetSubtype="2" fill="hold" grpId="0" nodeType="afterEffect">
                                  <p:stCondLst>
                                    <p:cond delay="0"/>
                                  </p:stCondLst>
                                  <p:childTnLst>
                                    <p:set>
                                      <p:cBhvr>
                                        <p:cTn id="39" dur="1" fill="hold">
                                          <p:stCondLst>
                                            <p:cond delay="0"/>
                                          </p:stCondLst>
                                        </p:cTn>
                                        <p:tgtEl>
                                          <p:spTgt spid="82"/>
                                        </p:tgtEl>
                                        <p:attrNameLst>
                                          <p:attrName>style.visibility</p:attrName>
                                        </p:attrNameLst>
                                      </p:cBhvr>
                                      <p:to>
                                        <p:strVal val="visible"/>
                                      </p:to>
                                    </p:set>
                                    <p:animEffect transition="in" filter="wipe(right)">
                                      <p:cBhvr>
                                        <p:cTn id="40" dur="500"/>
                                        <p:tgtEl>
                                          <p:spTgt spid="82"/>
                                        </p:tgtEl>
                                      </p:cBhvr>
                                    </p:animEffect>
                                  </p:childTnLst>
                                </p:cTn>
                              </p:par>
                              <p:par>
                                <p:cTn id="41" presetID="22" presetClass="entr" presetSubtype="2" fill="hold" nodeType="withEffect">
                                  <p:stCondLst>
                                    <p:cond delay="0"/>
                                  </p:stCondLst>
                                  <p:childTnLst>
                                    <p:set>
                                      <p:cBhvr>
                                        <p:cTn id="42" dur="1" fill="hold">
                                          <p:stCondLst>
                                            <p:cond delay="0"/>
                                          </p:stCondLst>
                                        </p:cTn>
                                        <p:tgtEl>
                                          <p:spTgt spid="88"/>
                                        </p:tgtEl>
                                        <p:attrNameLst>
                                          <p:attrName>style.visibility</p:attrName>
                                        </p:attrNameLst>
                                      </p:cBhvr>
                                      <p:to>
                                        <p:strVal val="visible"/>
                                      </p:to>
                                    </p:set>
                                    <p:animEffect transition="in" filter="wipe(right)">
                                      <p:cBhvr>
                                        <p:cTn id="43" dur="500"/>
                                        <p:tgtEl>
                                          <p:spTgt spid="88"/>
                                        </p:tgtEl>
                                      </p:cBhvr>
                                    </p:animEffect>
                                  </p:childTnLst>
                                </p:cTn>
                              </p:par>
                            </p:childTnLst>
                          </p:cTn>
                        </p:par>
                        <p:par>
                          <p:cTn id="44" fill="hold">
                            <p:stCondLst>
                              <p:cond delay="1000"/>
                            </p:stCondLst>
                            <p:childTnLst>
                              <p:par>
                                <p:cTn id="45" presetID="22" presetClass="entr" presetSubtype="2" fill="hold" grpId="0" nodeType="afterEffect">
                                  <p:stCondLst>
                                    <p:cond delay="0"/>
                                  </p:stCondLst>
                                  <p:childTnLst>
                                    <p:set>
                                      <p:cBhvr>
                                        <p:cTn id="46" dur="1" fill="hold">
                                          <p:stCondLst>
                                            <p:cond delay="0"/>
                                          </p:stCondLst>
                                        </p:cTn>
                                        <p:tgtEl>
                                          <p:spTgt spid="93">
                                            <p:txEl>
                                              <p:pRg st="0" end="0"/>
                                            </p:txEl>
                                          </p:spTgt>
                                        </p:tgtEl>
                                        <p:attrNameLst>
                                          <p:attrName>style.visibility</p:attrName>
                                        </p:attrNameLst>
                                      </p:cBhvr>
                                      <p:to>
                                        <p:strVal val="visible"/>
                                      </p:to>
                                    </p:set>
                                    <p:animEffect transition="in" filter="wipe(right)">
                                      <p:cBhvr>
                                        <p:cTn id="47" dur="500"/>
                                        <p:tgtEl>
                                          <p:spTgt spid="93">
                                            <p:txEl>
                                              <p:pRg st="0" end="0"/>
                                            </p:txEl>
                                          </p:spTgt>
                                        </p:tgtEl>
                                      </p:cBhvr>
                                    </p:animEffect>
                                  </p:childTnLst>
                                </p:cTn>
                              </p:par>
                            </p:childTnLst>
                          </p:cTn>
                        </p:par>
                        <p:par>
                          <p:cTn id="48" fill="hold">
                            <p:stCondLst>
                              <p:cond delay="1500"/>
                            </p:stCondLst>
                            <p:childTnLst>
                              <p:par>
                                <p:cTn id="49" presetID="22" presetClass="entr" presetSubtype="2" fill="hold" grpId="0" nodeType="afterEffect">
                                  <p:stCondLst>
                                    <p:cond delay="0"/>
                                  </p:stCondLst>
                                  <p:childTnLst>
                                    <p:set>
                                      <p:cBhvr>
                                        <p:cTn id="50" dur="1" fill="hold">
                                          <p:stCondLst>
                                            <p:cond delay="0"/>
                                          </p:stCondLst>
                                        </p:cTn>
                                        <p:tgtEl>
                                          <p:spTgt spid="94">
                                            <p:txEl>
                                              <p:pRg st="0" end="0"/>
                                            </p:txEl>
                                          </p:spTgt>
                                        </p:tgtEl>
                                        <p:attrNameLst>
                                          <p:attrName>style.visibility</p:attrName>
                                        </p:attrNameLst>
                                      </p:cBhvr>
                                      <p:to>
                                        <p:strVal val="visible"/>
                                      </p:to>
                                    </p:set>
                                    <p:animEffect transition="in" filter="wipe(right)">
                                      <p:cBhvr>
                                        <p:cTn id="51" dur="500"/>
                                        <p:tgtEl>
                                          <p:spTgt spid="94">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nodeType="clickEffect">
                                  <p:stCondLst>
                                    <p:cond delay="0"/>
                                  </p:stCondLst>
                                  <p:childTnLst>
                                    <p:set>
                                      <p:cBhvr>
                                        <p:cTn id="55" dur="1" fill="hold">
                                          <p:stCondLst>
                                            <p:cond delay="0"/>
                                          </p:stCondLst>
                                        </p:cTn>
                                        <p:tgtEl>
                                          <p:spTgt spid="77"/>
                                        </p:tgtEl>
                                        <p:attrNameLst>
                                          <p:attrName>style.visibility</p:attrName>
                                        </p:attrNameLst>
                                      </p:cBhvr>
                                      <p:to>
                                        <p:strVal val="visible"/>
                                      </p:to>
                                    </p:set>
                                    <p:animEffect transition="in" filter="wipe(right)">
                                      <p:cBhvr>
                                        <p:cTn id="56" dur="500"/>
                                        <p:tgtEl>
                                          <p:spTgt spid="77"/>
                                        </p:tgtEl>
                                      </p:cBhvr>
                                    </p:animEffect>
                                  </p:childTnLst>
                                </p:cTn>
                              </p:par>
                            </p:childTnLst>
                          </p:cTn>
                        </p:par>
                        <p:par>
                          <p:cTn id="57" fill="hold">
                            <p:stCondLst>
                              <p:cond delay="500"/>
                            </p:stCondLst>
                            <p:childTnLst>
                              <p:par>
                                <p:cTn id="58" presetID="22" presetClass="entr" presetSubtype="2" fill="hold" grpId="0" nodeType="afterEffect">
                                  <p:stCondLst>
                                    <p:cond delay="0"/>
                                  </p:stCondLst>
                                  <p:childTnLst>
                                    <p:set>
                                      <p:cBhvr>
                                        <p:cTn id="59" dur="1" fill="hold">
                                          <p:stCondLst>
                                            <p:cond delay="0"/>
                                          </p:stCondLst>
                                        </p:cTn>
                                        <p:tgtEl>
                                          <p:spTgt spid="83"/>
                                        </p:tgtEl>
                                        <p:attrNameLst>
                                          <p:attrName>style.visibility</p:attrName>
                                        </p:attrNameLst>
                                      </p:cBhvr>
                                      <p:to>
                                        <p:strVal val="visible"/>
                                      </p:to>
                                    </p:set>
                                    <p:animEffect transition="in" filter="wipe(right)">
                                      <p:cBhvr>
                                        <p:cTn id="60" dur="500"/>
                                        <p:tgtEl>
                                          <p:spTgt spid="83"/>
                                        </p:tgtEl>
                                      </p:cBhvr>
                                    </p:animEffect>
                                  </p:childTnLst>
                                </p:cTn>
                              </p:par>
                              <p:par>
                                <p:cTn id="61" presetID="22" presetClass="entr" presetSubtype="2" fill="hold" nodeType="with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wipe(right)">
                                      <p:cBhvr>
                                        <p:cTn id="63" dur="500"/>
                                        <p:tgtEl>
                                          <p:spTgt spid="115"/>
                                        </p:tgtEl>
                                      </p:cBhvr>
                                    </p:animEffect>
                                  </p:childTnLst>
                                </p:cTn>
                              </p:par>
                            </p:childTnLst>
                          </p:cTn>
                        </p:par>
                        <p:par>
                          <p:cTn id="64" fill="hold">
                            <p:stCondLst>
                              <p:cond delay="1000"/>
                            </p:stCondLst>
                            <p:childTnLst>
                              <p:par>
                                <p:cTn id="65" presetID="22" presetClass="entr" presetSubtype="2" fill="hold" grpId="0" nodeType="afterEffect">
                                  <p:stCondLst>
                                    <p:cond delay="0"/>
                                  </p:stCondLst>
                                  <p:childTnLst>
                                    <p:set>
                                      <p:cBhvr>
                                        <p:cTn id="66" dur="1" fill="hold">
                                          <p:stCondLst>
                                            <p:cond delay="0"/>
                                          </p:stCondLst>
                                        </p:cTn>
                                        <p:tgtEl>
                                          <p:spTgt spid="95">
                                            <p:txEl>
                                              <p:pRg st="0" end="0"/>
                                            </p:txEl>
                                          </p:spTgt>
                                        </p:tgtEl>
                                        <p:attrNameLst>
                                          <p:attrName>style.visibility</p:attrName>
                                        </p:attrNameLst>
                                      </p:cBhvr>
                                      <p:to>
                                        <p:strVal val="visible"/>
                                      </p:to>
                                    </p:set>
                                    <p:animEffect transition="in" filter="wipe(right)">
                                      <p:cBhvr>
                                        <p:cTn id="67" dur="500"/>
                                        <p:tgtEl>
                                          <p:spTgt spid="95">
                                            <p:txEl>
                                              <p:pRg st="0" end="0"/>
                                            </p:txEl>
                                          </p:spTgt>
                                        </p:tgtEl>
                                      </p:cBhvr>
                                    </p:animEffect>
                                  </p:childTnLst>
                                </p:cTn>
                              </p:par>
                            </p:childTnLst>
                          </p:cTn>
                        </p:par>
                        <p:par>
                          <p:cTn id="68" fill="hold">
                            <p:stCondLst>
                              <p:cond delay="1500"/>
                            </p:stCondLst>
                            <p:childTnLst>
                              <p:par>
                                <p:cTn id="69" presetID="22" presetClass="entr" presetSubtype="2" fill="hold" grpId="0" nodeType="afterEffect">
                                  <p:stCondLst>
                                    <p:cond delay="0"/>
                                  </p:stCondLst>
                                  <p:childTnLst>
                                    <p:set>
                                      <p:cBhvr>
                                        <p:cTn id="70" dur="1" fill="hold">
                                          <p:stCondLst>
                                            <p:cond delay="0"/>
                                          </p:stCondLst>
                                        </p:cTn>
                                        <p:tgtEl>
                                          <p:spTgt spid="96">
                                            <p:txEl>
                                              <p:pRg st="0" end="0"/>
                                            </p:txEl>
                                          </p:spTgt>
                                        </p:tgtEl>
                                        <p:attrNameLst>
                                          <p:attrName>style.visibility</p:attrName>
                                        </p:attrNameLst>
                                      </p:cBhvr>
                                      <p:to>
                                        <p:strVal val="visible"/>
                                      </p:to>
                                    </p:set>
                                    <p:animEffect transition="in" filter="wipe(right)">
                                      <p:cBhvr>
                                        <p:cTn id="71" dur="500"/>
                                        <p:tgtEl>
                                          <p:spTgt spid="96">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72"/>
                                        </p:tgtEl>
                                        <p:attrNameLst>
                                          <p:attrName>style.visibility</p:attrName>
                                        </p:attrNameLst>
                                      </p:cBhvr>
                                      <p:to>
                                        <p:strVal val="visible"/>
                                      </p:to>
                                    </p:set>
                                    <p:animEffect transition="in" filter="wipe(left)">
                                      <p:cBhvr>
                                        <p:cTn id="76" dur="500"/>
                                        <p:tgtEl>
                                          <p:spTgt spid="72"/>
                                        </p:tgtEl>
                                      </p:cBhvr>
                                    </p:animEffect>
                                  </p:childTnLst>
                                </p:cTn>
                              </p:par>
                            </p:childTnLst>
                          </p:cTn>
                        </p:par>
                        <p:par>
                          <p:cTn id="77" fill="hold">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78"/>
                                        </p:tgtEl>
                                        <p:attrNameLst>
                                          <p:attrName>style.visibility</p:attrName>
                                        </p:attrNameLst>
                                      </p:cBhvr>
                                      <p:to>
                                        <p:strVal val="visible"/>
                                      </p:to>
                                    </p:set>
                                    <p:animEffect transition="in" filter="wipe(left)">
                                      <p:cBhvr>
                                        <p:cTn id="80" dur="500"/>
                                        <p:tgtEl>
                                          <p:spTgt spid="78"/>
                                        </p:tgtEl>
                                      </p:cBhvr>
                                    </p:animEffect>
                                  </p:childTnLst>
                                </p:cTn>
                              </p:par>
                              <p:par>
                                <p:cTn id="81" presetID="22" presetClass="entr" presetSubtype="8" fill="hold" nodeType="withEffect">
                                  <p:stCondLst>
                                    <p:cond delay="0"/>
                                  </p:stCondLst>
                                  <p:childTnLst>
                                    <p:set>
                                      <p:cBhvr>
                                        <p:cTn id="82" dur="1" fill="hold">
                                          <p:stCondLst>
                                            <p:cond delay="0"/>
                                          </p:stCondLst>
                                        </p:cTn>
                                        <p:tgtEl>
                                          <p:spTgt spid="106"/>
                                        </p:tgtEl>
                                        <p:attrNameLst>
                                          <p:attrName>style.visibility</p:attrName>
                                        </p:attrNameLst>
                                      </p:cBhvr>
                                      <p:to>
                                        <p:strVal val="visible"/>
                                      </p:to>
                                    </p:set>
                                    <p:animEffect transition="in" filter="wipe(left)">
                                      <p:cBhvr>
                                        <p:cTn id="83" dur="500"/>
                                        <p:tgtEl>
                                          <p:spTgt spid="106"/>
                                        </p:tgtEl>
                                      </p:cBhvr>
                                    </p:animEffect>
                                  </p:childTnLst>
                                </p:cTn>
                              </p:par>
                            </p:childTnLst>
                          </p:cTn>
                        </p:par>
                        <p:par>
                          <p:cTn id="84" fill="hold">
                            <p:stCondLst>
                              <p:cond delay="1000"/>
                            </p:stCondLst>
                            <p:childTnLst>
                              <p:par>
                                <p:cTn id="85" presetID="22" presetClass="entr" presetSubtype="8" fill="hold" grpId="0" nodeType="afterEffect">
                                  <p:stCondLst>
                                    <p:cond delay="0"/>
                                  </p:stCondLst>
                                  <p:childTnLst>
                                    <p:set>
                                      <p:cBhvr>
                                        <p:cTn id="86" dur="1" fill="hold">
                                          <p:stCondLst>
                                            <p:cond delay="0"/>
                                          </p:stCondLst>
                                        </p:cTn>
                                        <p:tgtEl>
                                          <p:spTgt spid="101">
                                            <p:txEl>
                                              <p:pRg st="0" end="0"/>
                                            </p:txEl>
                                          </p:spTgt>
                                        </p:tgtEl>
                                        <p:attrNameLst>
                                          <p:attrName>style.visibility</p:attrName>
                                        </p:attrNameLst>
                                      </p:cBhvr>
                                      <p:to>
                                        <p:strVal val="visible"/>
                                      </p:to>
                                    </p:set>
                                    <p:animEffect transition="in" filter="wipe(left)">
                                      <p:cBhvr>
                                        <p:cTn id="87" dur="500"/>
                                        <p:tgtEl>
                                          <p:spTgt spid="101">
                                            <p:txEl>
                                              <p:pRg st="0" end="0"/>
                                            </p:txEl>
                                          </p:spTgt>
                                        </p:tgtEl>
                                      </p:cBhvr>
                                    </p:animEffect>
                                  </p:childTnLst>
                                </p:cTn>
                              </p:par>
                            </p:childTnLst>
                          </p:cTn>
                        </p:par>
                        <p:par>
                          <p:cTn id="88" fill="hold">
                            <p:stCondLst>
                              <p:cond delay="1500"/>
                            </p:stCondLst>
                            <p:childTnLst>
                              <p:par>
                                <p:cTn id="89" presetID="22" presetClass="entr" presetSubtype="8" fill="hold" grpId="0" nodeType="afterEffect">
                                  <p:stCondLst>
                                    <p:cond delay="0"/>
                                  </p:stCondLst>
                                  <p:childTnLst>
                                    <p:set>
                                      <p:cBhvr>
                                        <p:cTn id="90" dur="1" fill="hold">
                                          <p:stCondLst>
                                            <p:cond delay="0"/>
                                          </p:stCondLst>
                                        </p:cTn>
                                        <p:tgtEl>
                                          <p:spTgt spid="102">
                                            <p:txEl>
                                              <p:pRg st="0" end="0"/>
                                            </p:txEl>
                                          </p:spTgt>
                                        </p:tgtEl>
                                        <p:attrNameLst>
                                          <p:attrName>style.visibility</p:attrName>
                                        </p:attrNameLst>
                                      </p:cBhvr>
                                      <p:to>
                                        <p:strVal val="visible"/>
                                      </p:to>
                                    </p:set>
                                    <p:animEffect transition="in" filter="wipe(left)">
                                      <p:cBhvr>
                                        <p:cTn id="91" dur="500"/>
                                        <p:tgtEl>
                                          <p:spTgt spid="102">
                                            <p:txEl>
                                              <p:pRg st="0" end="0"/>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73"/>
                                        </p:tgtEl>
                                        <p:attrNameLst>
                                          <p:attrName>style.visibility</p:attrName>
                                        </p:attrNameLst>
                                      </p:cBhvr>
                                      <p:to>
                                        <p:strVal val="visible"/>
                                      </p:to>
                                    </p:set>
                                    <p:animEffect transition="in" filter="wipe(left)">
                                      <p:cBhvr>
                                        <p:cTn id="96" dur="500"/>
                                        <p:tgtEl>
                                          <p:spTgt spid="73"/>
                                        </p:tgtEl>
                                      </p:cBhvr>
                                    </p:animEffect>
                                  </p:childTnLst>
                                </p:cTn>
                              </p:par>
                            </p:childTnLst>
                          </p:cTn>
                        </p:par>
                        <p:par>
                          <p:cTn id="97" fill="hold">
                            <p:stCondLst>
                              <p:cond delay="500"/>
                            </p:stCondLst>
                            <p:childTnLst>
                              <p:par>
                                <p:cTn id="98" presetID="22" presetClass="entr" presetSubtype="8" fill="hold" grpId="0" nodeType="afterEffect">
                                  <p:stCondLst>
                                    <p:cond delay="0"/>
                                  </p:stCondLst>
                                  <p:childTnLst>
                                    <p:set>
                                      <p:cBhvr>
                                        <p:cTn id="99" dur="1" fill="hold">
                                          <p:stCondLst>
                                            <p:cond delay="0"/>
                                          </p:stCondLst>
                                        </p:cTn>
                                        <p:tgtEl>
                                          <p:spTgt spid="79"/>
                                        </p:tgtEl>
                                        <p:attrNameLst>
                                          <p:attrName>style.visibility</p:attrName>
                                        </p:attrNameLst>
                                      </p:cBhvr>
                                      <p:to>
                                        <p:strVal val="visible"/>
                                      </p:to>
                                    </p:set>
                                    <p:animEffect transition="in" filter="wipe(left)">
                                      <p:cBhvr>
                                        <p:cTn id="100" dur="500"/>
                                        <p:tgtEl>
                                          <p:spTgt spid="79"/>
                                        </p:tgtEl>
                                      </p:cBhvr>
                                    </p:animEffect>
                                  </p:childTnLst>
                                </p:cTn>
                              </p:par>
                              <p:par>
                                <p:cTn id="101" presetID="22" presetClass="entr" presetSubtype="8" fill="hold" nodeType="withEffect">
                                  <p:stCondLst>
                                    <p:cond delay="0"/>
                                  </p:stCondLst>
                                  <p:childTnLst>
                                    <p:set>
                                      <p:cBhvr>
                                        <p:cTn id="102" dur="1" fill="hold">
                                          <p:stCondLst>
                                            <p:cond delay="0"/>
                                          </p:stCondLst>
                                        </p:cTn>
                                        <p:tgtEl>
                                          <p:spTgt spid="109"/>
                                        </p:tgtEl>
                                        <p:attrNameLst>
                                          <p:attrName>style.visibility</p:attrName>
                                        </p:attrNameLst>
                                      </p:cBhvr>
                                      <p:to>
                                        <p:strVal val="visible"/>
                                      </p:to>
                                    </p:set>
                                    <p:animEffect transition="in" filter="wipe(left)">
                                      <p:cBhvr>
                                        <p:cTn id="103" dur="500"/>
                                        <p:tgtEl>
                                          <p:spTgt spid="109"/>
                                        </p:tgtEl>
                                      </p:cBhvr>
                                    </p:animEffect>
                                  </p:childTnLst>
                                </p:cTn>
                              </p:par>
                            </p:childTnLst>
                          </p:cTn>
                        </p:par>
                        <p:par>
                          <p:cTn id="104" fill="hold">
                            <p:stCondLst>
                              <p:cond delay="1000"/>
                            </p:stCondLst>
                            <p:childTnLst>
                              <p:par>
                                <p:cTn id="105" presetID="22" presetClass="entr" presetSubtype="8" fill="hold" grpId="0" nodeType="afterEffect">
                                  <p:stCondLst>
                                    <p:cond delay="0"/>
                                  </p:stCondLst>
                                  <p:childTnLst>
                                    <p:set>
                                      <p:cBhvr>
                                        <p:cTn id="106" dur="1" fill="hold">
                                          <p:stCondLst>
                                            <p:cond delay="0"/>
                                          </p:stCondLst>
                                        </p:cTn>
                                        <p:tgtEl>
                                          <p:spTgt spid="99">
                                            <p:txEl>
                                              <p:pRg st="0" end="0"/>
                                            </p:txEl>
                                          </p:spTgt>
                                        </p:tgtEl>
                                        <p:attrNameLst>
                                          <p:attrName>style.visibility</p:attrName>
                                        </p:attrNameLst>
                                      </p:cBhvr>
                                      <p:to>
                                        <p:strVal val="visible"/>
                                      </p:to>
                                    </p:set>
                                    <p:animEffect transition="in" filter="wipe(left)">
                                      <p:cBhvr>
                                        <p:cTn id="107" dur="500"/>
                                        <p:tgtEl>
                                          <p:spTgt spid="99">
                                            <p:txEl>
                                              <p:pRg st="0" end="0"/>
                                            </p:txEl>
                                          </p:spTgt>
                                        </p:tgtEl>
                                      </p:cBhvr>
                                    </p:animEffect>
                                  </p:childTnLst>
                                </p:cTn>
                              </p:par>
                            </p:childTnLst>
                          </p:cTn>
                        </p:par>
                        <p:par>
                          <p:cTn id="108" fill="hold">
                            <p:stCondLst>
                              <p:cond delay="1500"/>
                            </p:stCondLst>
                            <p:childTnLst>
                              <p:par>
                                <p:cTn id="109" presetID="22" presetClass="entr" presetSubtype="8" fill="hold" grpId="0" nodeType="afterEffect">
                                  <p:stCondLst>
                                    <p:cond delay="0"/>
                                  </p:stCondLst>
                                  <p:childTnLst>
                                    <p:set>
                                      <p:cBhvr>
                                        <p:cTn id="110" dur="1" fill="hold">
                                          <p:stCondLst>
                                            <p:cond delay="0"/>
                                          </p:stCondLst>
                                        </p:cTn>
                                        <p:tgtEl>
                                          <p:spTgt spid="100">
                                            <p:txEl>
                                              <p:pRg st="0" end="0"/>
                                            </p:txEl>
                                          </p:spTgt>
                                        </p:tgtEl>
                                        <p:attrNameLst>
                                          <p:attrName>style.visibility</p:attrName>
                                        </p:attrNameLst>
                                      </p:cBhvr>
                                      <p:to>
                                        <p:strVal val="visible"/>
                                      </p:to>
                                    </p:set>
                                    <p:animEffect transition="in" filter="wipe(left)">
                                      <p:cBhvr>
                                        <p:cTn id="111" dur="500"/>
                                        <p:tgtEl>
                                          <p:spTgt spid="100">
                                            <p:txEl>
                                              <p:pRg st="0" end="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74"/>
                                        </p:tgtEl>
                                        <p:attrNameLst>
                                          <p:attrName>style.visibility</p:attrName>
                                        </p:attrNameLst>
                                      </p:cBhvr>
                                      <p:to>
                                        <p:strVal val="visible"/>
                                      </p:to>
                                    </p:set>
                                    <p:animEffect transition="in" filter="wipe(left)">
                                      <p:cBhvr>
                                        <p:cTn id="116" dur="500"/>
                                        <p:tgtEl>
                                          <p:spTgt spid="74"/>
                                        </p:tgtEl>
                                      </p:cBhvr>
                                    </p:animEffect>
                                  </p:childTnLst>
                                </p:cTn>
                              </p:par>
                            </p:childTnLst>
                          </p:cTn>
                        </p:par>
                        <p:par>
                          <p:cTn id="117" fill="hold">
                            <p:stCondLst>
                              <p:cond delay="500"/>
                            </p:stCondLst>
                            <p:childTnLst>
                              <p:par>
                                <p:cTn id="118" presetID="22" presetClass="entr" presetSubtype="8" fill="hold" grpId="0" nodeType="afterEffect">
                                  <p:stCondLst>
                                    <p:cond delay="0"/>
                                  </p:stCondLst>
                                  <p:childTnLst>
                                    <p:set>
                                      <p:cBhvr>
                                        <p:cTn id="119" dur="1" fill="hold">
                                          <p:stCondLst>
                                            <p:cond delay="0"/>
                                          </p:stCondLst>
                                        </p:cTn>
                                        <p:tgtEl>
                                          <p:spTgt spid="80"/>
                                        </p:tgtEl>
                                        <p:attrNameLst>
                                          <p:attrName>style.visibility</p:attrName>
                                        </p:attrNameLst>
                                      </p:cBhvr>
                                      <p:to>
                                        <p:strVal val="visible"/>
                                      </p:to>
                                    </p:set>
                                    <p:animEffect transition="in" filter="wipe(left)">
                                      <p:cBhvr>
                                        <p:cTn id="120" dur="500"/>
                                        <p:tgtEl>
                                          <p:spTgt spid="80"/>
                                        </p:tgtEl>
                                      </p:cBhvr>
                                    </p:animEffect>
                                  </p:childTnLst>
                                </p:cTn>
                              </p:par>
                              <p:par>
                                <p:cTn id="121" presetID="22" presetClass="entr" presetSubtype="8" fill="hold" nodeType="withEffect">
                                  <p:stCondLst>
                                    <p:cond delay="0"/>
                                  </p:stCondLst>
                                  <p:childTnLst>
                                    <p:set>
                                      <p:cBhvr>
                                        <p:cTn id="122" dur="1" fill="hold">
                                          <p:stCondLst>
                                            <p:cond delay="0"/>
                                          </p:stCondLst>
                                        </p:cTn>
                                        <p:tgtEl>
                                          <p:spTgt spid="112"/>
                                        </p:tgtEl>
                                        <p:attrNameLst>
                                          <p:attrName>style.visibility</p:attrName>
                                        </p:attrNameLst>
                                      </p:cBhvr>
                                      <p:to>
                                        <p:strVal val="visible"/>
                                      </p:to>
                                    </p:set>
                                    <p:animEffect transition="in" filter="wipe(left)">
                                      <p:cBhvr>
                                        <p:cTn id="123" dur="500"/>
                                        <p:tgtEl>
                                          <p:spTgt spid="112"/>
                                        </p:tgtEl>
                                      </p:cBhvr>
                                    </p:animEffect>
                                  </p:childTnLst>
                                </p:cTn>
                              </p:par>
                            </p:childTnLst>
                          </p:cTn>
                        </p:par>
                        <p:par>
                          <p:cTn id="124" fill="hold">
                            <p:stCondLst>
                              <p:cond delay="1000"/>
                            </p:stCondLst>
                            <p:childTnLst>
                              <p:par>
                                <p:cTn id="125" presetID="22" presetClass="entr" presetSubtype="8" fill="hold" grpId="0" nodeType="afterEffect">
                                  <p:stCondLst>
                                    <p:cond delay="0"/>
                                  </p:stCondLst>
                                  <p:childTnLst>
                                    <p:set>
                                      <p:cBhvr>
                                        <p:cTn id="126" dur="1" fill="hold">
                                          <p:stCondLst>
                                            <p:cond delay="0"/>
                                          </p:stCondLst>
                                        </p:cTn>
                                        <p:tgtEl>
                                          <p:spTgt spid="97">
                                            <p:txEl>
                                              <p:pRg st="0" end="0"/>
                                            </p:txEl>
                                          </p:spTgt>
                                        </p:tgtEl>
                                        <p:attrNameLst>
                                          <p:attrName>style.visibility</p:attrName>
                                        </p:attrNameLst>
                                      </p:cBhvr>
                                      <p:to>
                                        <p:strVal val="visible"/>
                                      </p:to>
                                    </p:set>
                                    <p:animEffect transition="in" filter="wipe(left)">
                                      <p:cBhvr>
                                        <p:cTn id="127" dur="500"/>
                                        <p:tgtEl>
                                          <p:spTgt spid="97">
                                            <p:txEl>
                                              <p:pRg st="0" end="0"/>
                                            </p:txEl>
                                          </p:spTgt>
                                        </p:tgtEl>
                                      </p:cBhvr>
                                    </p:animEffect>
                                  </p:childTnLst>
                                </p:cTn>
                              </p:par>
                            </p:childTnLst>
                          </p:cTn>
                        </p:par>
                        <p:par>
                          <p:cTn id="128" fill="hold">
                            <p:stCondLst>
                              <p:cond delay="1500"/>
                            </p:stCondLst>
                            <p:childTnLst>
                              <p:par>
                                <p:cTn id="129" presetID="22" presetClass="entr" presetSubtype="8" fill="hold" grpId="0" nodeType="afterEffect">
                                  <p:stCondLst>
                                    <p:cond delay="0"/>
                                  </p:stCondLst>
                                  <p:childTnLst>
                                    <p:set>
                                      <p:cBhvr>
                                        <p:cTn id="130" dur="1" fill="hold">
                                          <p:stCondLst>
                                            <p:cond delay="0"/>
                                          </p:stCondLst>
                                        </p:cTn>
                                        <p:tgtEl>
                                          <p:spTgt spid="98">
                                            <p:txEl>
                                              <p:pRg st="0" end="0"/>
                                            </p:txEl>
                                          </p:spTgt>
                                        </p:tgtEl>
                                        <p:attrNameLst>
                                          <p:attrName>style.visibility</p:attrName>
                                        </p:attrNameLst>
                                      </p:cBhvr>
                                      <p:to>
                                        <p:strVal val="visible"/>
                                      </p:to>
                                    </p:set>
                                    <p:animEffect transition="in" filter="wipe(left)">
                                      <p:cBhvr>
                                        <p:cTn id="131" dur="5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animBg="1"/>
      <p:bldP spid="80" grpId="0" animBg="1"/>
      <p:bldP spid="81" grpId="0" animBg="1"/>
      <p:bldP spid="82" grpId="0" animBg="1"/>
      <p:bldP spid="83" grpId="0" animBg="1"/>
      <p:bldP spid="84" grpId="0" animBg="1"/>
      <p:bldP spid="91" grpId="0" build="p">
        <p:tmplLst>
          <p:tmpl lvl="1">
            <p:tnLst>
              <p:par>
                <p:cTn presetID="22" presetClass="entr" presetSubtype="2" fill="hold" nodeType="afterEffect">
                  <p:stCondLst>
                    <p:cond delay="0"/>
                  </p:stCondLst>
                  <p:childTnLst>
                    <p:set>
                      <p:cBhvr>
                        <p:cTn dur="1" fill="hold">
                          <p:stCondLst>
                            <p:cond delay="0"/>
                          </p:stCondLst>
                        </p:cTn>
                        <p:tgtEl>
                          <p:spTgt spid="91"/>
                        </p:tgtEl>
                        <p:attrNameLst>
                          <p:attrName>style.visibility</p:attrName>
                        </p:attrNameLst>
                      </p:cBhvr>
                      <p:to>
                        <p:strVal val="visible"/>
                      </p:to>
                    </p:set>
                    <p:animEffect transition="in" filter="wipe(right)">
                      <p:cBhvr>
                        <p:cTn dur="500"/>
                        <p:tgtEl>
                          <p:spTgt spid="91"/>
                        </p:tgtEl>
                      </p:cBhvr>
                    </p:animEffect>
                  </p:childTnLst>
                </p:cTn>
              </p:par>
            </p:tnLst>
          </p:tmpl>
        </p:tmplLst>
      </p:bldP>
      <p:bldP spid="92" grpId="0" build="p">
        <p:tmplLst>
          <p:tmpl lvl="1">
            <p:tnLst>
              <p:par>
                <p:cTn presetID="22" presetClass="entr" presetSubtype="2" fill="hold" nodeType="afterEffect">
                  <p:stCondLst>
                    <p:cond delay="0"/>
                  </p:stCondLst>
                  <p:childTnLst>
                    <p:set>
                      <p:cBhvr>
                        <p:cTn dur="1" fill="hold">
                          <p:stCondLst>
                            <p:cond delay="0"/>
                          </p:stCondLst>
                        </p:cTn>
                        <p:tgtEl>
                          <p:spTgt spid="92"/>
                        </p:tgtEl>
                        <p:attrNameLst>
                          <p:attrName>style.visibility</p:attrName>
                        </p:attrNameLst>
                      </p:cBhvr>
                      <p:to>
                        <p:strVal val="visible"/>
                      </p:to>
                    </p:set>
                    <p:animEffect transition="in" filter="wipe(right)">
                      <p:cBhvr>
                        <p:cTn dur="500"/>
                        <p:tgtEl>
                          <p:spTgt spid="92"/>
                        </p:tgtEl>
                      </p:cBhvr>
                    </p:animEffect>
                  </p:childTnLst>
                </p:cTn>
              </p:par>
            </p:tnLst>
          </p:tmpl>
        </p:tmplLst>
      </p:bldP>
      <p:bldP spid="93" grpId="0" build="p">
        <p:tmplLst>
          <p:tmpl lvl="1">
            <p:tnLst>
              <p:par>
                <p:cTn presetID="22" presetClass="entr" presetSubtype="2" fill="hold" nodeType="afterEffect">
                  <p:stCondLst>
                    <p:cond delay="0"/>
                  </p:stCondLst>
                  <p:childTnLst>
                    <p:set>
                      <p:cBhvr>
                        <p:cTn dur="1" fill="hold">
                          <p:stCondLst>
                            <p:cond delay="0"/>
                          </p:stCondLst>
                        </p:cTn>
                        <p:tgtEl>
                          <p:spTgt spid="93"/>
                        </p:tgtEl>
                        <p:attrNameLst>
                          <p:attrName>style.visibility</p:attrName>
                        </p:attrNameLst>
                      </p:cBhvr>
                      <p:to>
                        <p:strVal val="visible"/>
                      </p:to>
                    </p:set>
                    <p:animEffect transition="in" filter="wipe(right)">
                      <p:cBhvr>
                        <p:cTn dur="500"/>
                        <p:tgtEl>
                          <p:spTgt spid="93"/>
                        </p:tgtEl>
                      </p:cBhvr>
                    </p:animEffect>
                  </p:childTnLst>
                </p:cTn>
              </p:par>
            </p:tnLst>
          </p:tmpl>
        </p:tmplLst>
      </p:bldP>
      <p:bldP spid="94" grpId="0" build="p">
        <p:tmplLst>
          <p:tmpl lvl="1">
            <p:tnLst>
              <p:par>
                <p:cTn presetID="22" presetClass="entr" presetSubtype="2" fill="hold" nodeType="afterEffect">
                  <p:stCondLst>
                    <p:cond delay="0"/>
                  </p:stCondLst>
                  <p:childTnLst>
                    <p:set>
                      <p:cBhvr>
                        <p:cTn dur="1" fill="hold">
                          <p:stCondLst>
                            <p:cond delay="0"/>
                          </p:stCondLst>
                        </p:cTn>
                        <p:tgtEl>
                          <p:spTgt spid="94"/>
                        </p:tgtEl>
                        <p:attrNameLst>
                          <p:attrName>style.visibility</p:attrName>
                        </p:attrNameLst>
                      </p:cBhvr>
                      <p:to>
                        <p:strVal val="visible"/>
                      </p:to>
                    </p:set>
                    <p:animEffect transition="in" filter="wipe(right)">
                      <p:cBhvr>
                        <p:cTn dur="500"/>
                        <p:tgtEl>
                          <p:spTgt spid="94"/>
                        </p:tgtEl>
                      </p:cBhvr>
                    </p:animEffect>
                  </p:childTnLst>
                </p:cTn>
              </p:par>
            </p:tnLst>
          </p:tmpl>
        </p:tmplLst>
      </p:bldP>
      <p:bldP spid="95" grpId="0" build="p">
        <p:tmplLst>
          <p:tmpl lvl="1">
            <p:tnLst>
              <p:par>
                <p:cTn presetID="22" presetClass="entr" presetSubtype="2" fill="hold" nodeType="afterEffect">
                  <p:stCondLst>
                    <p:cond delay="0"/>
                  </p:stCondLst>
                  <p:childTnLst>
                    <p:set>
                      <p:cBhvr>
                        <p:cTn dur="1" fill="hold">
                          <p:stCondLst>
                            <p:cond delay="0"/>
                          </p:stCondLst>
                        </p:cTn>
                        <p:tgtEl>
                          <p:spTgt spid="95"/>
                        </p:tgtEl>
                        <p:attrNameLst>
                          <p:attrName>style.visibility</p:attrName>
                        </p:attrNameLst>
                      </p:cBhvr>
                      <p:to>
                        <p:strVal val="visible"/>
                      </p:to>
                    </p:set>
                    <p:animEffect transition="in" filter="wipe(right)">
                      <p:cBhvr>
                        <p:cTn dur="500"/>
                        <p:tgtEl>
                          <p:spTgt spid="95"/>
                        </p:tgtEl>
                      </p:cBhvr>
                    </p:animEffect>
                  </p:childTnLst>
                </p:cTn>
              </p:par>
            </p:tnLst>
          </p:tmpl>
        </p:tmplLst>
      </p:bldP>
      <p:bldP spid="96" grpId="0" build="p">
        <p:tmplLst>
          <p:tmpl lvl="1">
            <p:tnLst>
              <p:par>
                <p:cTn presetID="22" presetClass="entr" presetSubtype="2" fill="hold" nodeType="afterEffect">
                  <p:stCondLst>
                    <p:cond delay="0"/>
                  </p:stCondLst>
                  <p:childTnLst>
                    <p:set>
                      <p:cBhvr>
                        <p:cTn dur="1" fill="hold">
                          <p:stCondLst>
                            <p:cond delay="0"/>
                          </p:stCondLst>
                        </p:cTn>
                        <p:tgtEl>
                          <p:spTgt spid="96"/>
                        </p:tgtEl>
                        <p:attrNameLst>
                          <p:attrName>style.visibility</p:attrName>
                        </p:attrNameLst>
                      </p:cBhvr>
                      <p:to>
                        <p:strVal val="visible"/>
                      </p:to>
                    </p:set>
                    <p:animEffect transition="in" filter="wipe(right)">
                      <p:cBhvr>
                        <p:cTn dur="500"/>
                        <p:tgtEl>
                          <p:spTgt spid="96"/>
                        </p:tgtEl>
                      </p:cBhvr>
                    </p:animEffect>
                  </p:childTnLst>
                </p:cTn>
              </p:par>
            </p:tnLst>
          </p:tmpl>
        </p:tmplLst>
      </p:bldP>
      <p:bldP spid="97" grpId="0" build="p">
        <p:tmplLst>
          <p:tmpl lvl="1">
            <p:tnLst>
              <p:par>
                <p:cTn presetID="22" presetClass="entr" presetSubtype="8" fill="hold" nodeType="afterEffect">
                  <p:stCondLst>
                    <p:cond delay="0"/>
                  </p:stCondLst>
                  <p:childTnLst>
                    <p:set>
                      <p:cBhvr>
                        <p:cTn dur="1" fill="hold">
                          <p:stCondLst>
                            <p:cond delay="0"/>
                          </p:stCondLst>
                        </p:cTn>
                        <p:tgtEl>
                          <p:spTgt spid="97"/>
                        </p:tgtEl>
                        <p:attrNameLst>
                          <p:attrName>style.visibility</p:attrName>
                        </p:attrNameLst>
                      </p:cBhvr>
                      <p:to>
                        <p:strVal val="visible"/>
                      </p:to>
                    </p:set>
                    <p:animEffect transition="in" filter="wipe(left)">
                      <p:cBhvr>
                        <p:cTn dur="500"/>
                        <p:tgtEl>
                          <p:spTgt spid="97"/>
                        </p:tgtEl>
                      </p:cBhvr>
                    </p:animEffect>
                  </p:childTnLst>
                </p:cTn>
              </p:par>
            </p:tnLst>
          </p:tmpl>
        </p:tmplLst>
      </p:bldP>
      <p:bldP spid="98" grpId="0" build="p">
        <p:tmplLst>
          <p:tmpl lvl="1">
            <p:tnLst>
              <p:par>
                <p:cTn presetID="22" presetClass="entr" presetSubtype="8" fill="hold" nodeType="afterEffect">
                  <p:stCondLst>
                    <p:cond delay="0"/>
                  </p:stCondLst>
                  <p:childTnLst>
                    <p:set>
                      <p:cBhvr>
                        <p:cTn dur="1" fill="hold">
                          <p:stCondLst>
                            <p:cond delay="0"/>
                          </p:stCondLst>
                        </p:cTn>
                        <p:tgtEl>
                          <p:spTgt spid="98"/>
                        </p:tgtEl>
                        <p:attrNameLst>
                          <p:attrName>style.visibility</p:attrName>
                        </p:attrNameLst>
                      </p:cBhvr>
                      <p:to>
                        <p:strVal val="visible"/>
                      </p:to>
                    </p:set>
                    <p:animEffect transition="in" filter="wipe(left)">
                      <p:cBhvr>
                        <p:cTn dur="500"/>
                        <p:tgtEl>
                          <p:spTgt spid="98"/>
                        </p:tgtEl>
                      </p:cBhvr>
                    </p:animEffect>
                  </p:childTnLst>
                </p:cTn>
              </p:par>
            </p:tnLst>
          </p:tmpl>
        </p:tmplLst>
      </p:bldP>
      <p:bldP spid="99" grpId="0" build="p">
        <p:tmplLst>
          <p:tmpl lvl="1">
            <p:tnLst>
              <p:par>
                <p:cTn presetID="22" presetClass="entr" presetSubtype="8" fill="hold" nodeType="afterEffect">
                  <p:stCondLst>
                    <p:cond delay="0"/>
                  </p:stCondLst>
                  <p:childTnLst>
                    <p:set>
                      <p:cBhvr>
                        <p:cTn dur="1" fill="hold">
                          <p:stCondLst>
                            <p:cond delay="0"/>
                          </p:stCondLst>
                        </p:cTn>
                        <p:tgtEl>
                          <p:spTgt spid="99"/>
                        </p:tgtEl>
                        <p:attrNameLst>
                          <p:attrName>style.visibility</p:attrName>
                        </p:attrNameLst>
                      </p:cBhvr>
                      <p:to>
                        <p:strVal val="visible"/>
                      </p:to>
                    </p:set>
                    <p:animEffect transition="in" filter="wipe(left)">
                      <p:cBhvr>
                        <p:cTn dur="500"/>
                        <p:tgtEl>
                          <p:spTgt spid="99"/>
                        </p:tgtEl>
                      </p:cBhvr>
                    </p:animEffect>
                  </p:childTnLst>
                </p:cTn>
              </p:par>
            </p:tnLst>
          </p:tmpl>
        </p:tmplLst>
      </p:bldP>
      <p:bldP spid="100" grpId="0" build="p">
        <p:tmplLst>
          <p:tmpl lvl="1">
            <p:tnLst>
              <p:par>
                <p:cTn presetID="22" presetClass="entr" presetSubtype="8" fill="hold" nodeType="afterEffect">
                  <p:stCondLst>
                    <p:cond delay="0"/>
                  </p:stCondLst>
                  <p:childTnLst>
                    <p:set>
                      <p:cBhvr>
                        <p:cTn dur="1" fill="hold">
                          <p:stCondLst>
                            <p:cond delay="0"/>
                          </p:stCondLst>
                        </p:cTn>
                        <p:tgtEl>
                          <p:spTgt spid="100"/>
                        </p:tgtEl>
                        <p:attrNameLst>
                          <p:attrName>style.visibility</p:attrName>
                        </p:attrNameLst>
                      </p:cBhvr>
                      <p:to>
                        <p:strVal val="visible"/>
                      </p:to>
                    </p:set>
                    <p:animEffect transition="in" filter="wipe(left)">
                      <p:cBhvr>
                        <p:cTn dur="500"/>
                        <p:tgtEl>
                          <p:spTgt spid="100"/>
                        </p:tgtEl>
                      </p:cBhvr>
                    </p:animEffect>
                  </p:childTnLst>
                </p:cTn>
              </p:par>
            </p:tnLst>
          </p:tmpl>
        </p:tmplLst>
      </p:bldP>
      <p:bldP spid="101" grpId="0" build="p">
        <p:tmplLst>
          <p:tmpl lvl="1">
            <p:tnLst>
              <p:par>
                <p:cTn presetID="22" presetClass="entr" presetSubtype="8" fill="hold" nodeType="after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wipe(left)">
                      <p:cBhvr>
                        <p:cTn dur="500"/>
                        <p:tgtEl>
                          <p:spTgt spid="101"/>
                        </p:tgtEl>
                      </p:cBhvr>
                    </p:animEffect>
                  </p:childTnLst>
                </p:cTn>
              </p:par>
            </p:tnLst>
          </p:tmpl>
        </p:tmplLst>
      </p:bldP>
      <p:bldP spid="102" grpId="0" build="p">
        <p:tmplLst>
          <p:tmpl lvl="1">
            <p:tnLst>
              <p:par>
                <p:cTn presetID="22" presetClass="entr" presetSubtype="8" fill="hold" nodeType="after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wipe(left)">
                      <p:cBhvr>
                        <p:cTn dur="500"/>
                        <p:tgtEl>
                          <p:spTgt spid="102"/>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
        <p:nvSpPr>
          <p:cNvPr id="45" name="Rectangle 44"/>
          <p:cNvSpPr/>
          <p:nvPr userDrawn="1"/>
        </p:nvSpPr>
        <p:spPr>
          <a:xfrm>
            <a:off x="2057400" y="4365804"/>
            <a:ext cx="5791200" cy="728626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Text Placeholder 6"/>
          <p:cNvSpPr>
            <a:spLocks noGrp="1"/>
          </p:cNvSpPr>
          <p:nvPr>
            <p:ph type="body" sz="quarter" idx="13" hasCustomPrompt="1"/>
          </p:nvPr>
        </p:nvSpPr>
        <p:spPr>
          <a:xfrm>
            <a:off x="2438400" y="6728004"/>
            <a:ext cx="5029200" cy="731520"/>
          </a:xfrm>
        </p:spPr>
        <p:txBody>
          <a:bodyPr>
            <a:noAutofit/>
          </a:bodyPr>
          <a:lstStyle>
            <a:lvl1pPr marL="0" indent="0" algn="ctr">
              <a:buFontTx/>
              <a:buNone/>
              <a:defRPr sz="2800" b="1" spc="100" baseline="0">
                <a:solidFill>
                  <a:schemeClr val="bg1"/>
                </a:solidFill>
                <a:latin typeface="+mj-lt"/>
                <a:ea typeface="Roboto" pitchFamily="2" charset="0"/>
              </a:defRPr>
            </a:lvl1pPr>
          </a:lstStyle>
          <a:p>
            <a:pPr lvl="0"/>
            <a:r>
              <a:rPr lang="en-US" dirty="0"/>
              <a:t>YOUR TITLE HERE</a:t>
            </a:r>
            <a:endParaRPr lang="en-GB" dirty="0"/>
          </a:p>
        </p:txBody>
      </p:sp>
      <p:sp>
        <p:nvSpPr>
          <p:cNvPr id="47" name="Text Placeholder 6"/>
          <p:cNvSpPr>
            <a:spLocks noGrp="1"/>
          </p:cNvSpPr>
          <p:nvPr>
            <p:ph type="body" sz="quarter" idx="14" hasCustomPrompt="1"/>
          </p:nvPr>
        </p:nvSpPr>
        <p:spPr>
          <a:xfrm>
            <a:off x="2438400" y="7718604"/>
            <a:ext cx="5029200" cy="3352800"/>
          </a:xfrm>
        </p:spPr>
        <p:txBody>
          <a:bodyPr>
            <a:noAutofit/>
          </a:bodyPr>
          <a:lstStyle>
            <a:lvl1pPr marL="0" indent="0" algn="ctr">
              <a:lnSpc>
                <a:spcPct val="150000"/>
              </a:lnSpc>
              <a:buFontTx/>
              <a:buNone/>
              <a:defRPr sz="2400" b="0" spc="100" baseline="0">
                <a:solidFill>
                  <a:schemeClr val="bg1"/>
                </a:solidFill>
                <a:latin typeface="+mn-lt"/>
                <a:ea typeface="Roboto" pitchFamily="2" charset="0"/>
              </a:defRPr>
            </a:lvl1pPr>
          </a:lstStyle>
          <a:p>
            <a:pPr lvl="0"/>
            <a:r>
              <a:rPr lang="en-US" dirty="0"/>
              <a:t>YOUR TITLE HERE</a:t>
            </a:r>
            <a:endParaRPr lang="en-GB" dirty="0"/>
          </a:p>
        </p:txBody>
      </p:sp>
      <p:sp>
        <p:nvSpPr>
          <p:cNvPr id="48" name="Text Placeholder 6"/>
          <p:cNvSpPr>
            <a:spLocks noGrp="1"/>
          </p:cNvSpPr>
          <p:nvPr>
            <p:ph type="body" sz="quarter" idx="15" hasCustomPrompt="1"/>
          </p:nvPr>
        </p:nvSpPr>
        <p:spPr>
          <a:xfrm>
            <a:off x="2438400" y="7261404"/>
            <a:ext cx="5029200" cy="731520"/>
          </a:xfrm>
        </p:spPr>
        <p:txBody>
          <a:bodyPr>
            <a:noAutofit/>
          </a:bodyPr>
          <a:lstStyle>
            <a:lvl1pPr marL="0" indent="0" algn="ctr">
              <a:buFontTx/>
              <a:buNone/>
              <a:defRPr sz="2000" b="1" spc="100" baseline="0">
                <a:solidFill>
                  <a:schemeClr val="bg1"/>
                </a:solidFill>
                <a:latin typeface="+mn-lt"/>
                <a:ea typeface="Roboto" pitchFamily="2" charset="0"/>
              </a:defRPr>
            </a:lvl1pPr>
          </a:lstStyle>
          <a:p>
            <a:pPr lvl="0"/>
            <a:r>
              <a:rPr lang="en-US" dirty="0"/>
              <a:t>YOUR TITLE HERE</a:t>
            </a:r>
            <a:endParaRPr lang="en-GB" dirty="0"/>
          </a:p>
        </p:txBody>
      </p:sp>
      <p:sp>
        <p:nvSpPr>
          <p:cNvPr id="49" name="Picture Placeholder 29"/>
          <p:cNvSpPr>
            <a:spLocks noGrp="1"/>
          </p:cNvSpPr>
          <p:nvPr>
            <p:ph type="pic" sz="quarter" idx="16"/>
          </p:nvPr>
        </p:nvSpPr>
        <p:spPr>
          <a:xfrm>
            <a:off x="3003783" y="2232205"/>
            <a:ext cx="3898434" cy="3898434"/>
          </a:xfrm>
          <a:prstGeom prst="flowChartConnector">
            <a:avLst/>
          </a:prstGeom>
          <a:ln w="127000">
            <a:solidFill>
              <a:schemeClr val="bg1"/>
            </a:solidFill>
          </a:ln>
        </p:spPr>
        <p:txBody>
          <a:bodyPr>
            <a:normAutofit/>
          </a:bodyPr>
          <a:lstStyle>
            <a:lvl1pPr marL="0" indent="0" algn="ctr">
              <a:buFontTx/>
              <a:buNone/>
              <a:defRPr sz="2800">
                <a:solidFill>
                  <a:srgbClr val="0D0D0D"/>
                </a:solidFill>
                <a:latin typeface="+mn-lt"/>
                <a:ea typeface="Open Sans" pitchFamily="34" charset="0"/>
                <a:cs typeface="Open Sans" pitchFamily="34" charset="0"/>
              </a:defRPr>
            </a:lvl1pPr>
          </a:lstStyle>
          <a:p>
            <a:endParaRPr lang="en-GB" dirty="0"/>
          </a:p>
        </p:txBody>
      </p:sp>
      <p:sp>
        <p:nvSpPr>
          <p:cNvPr id="60" name="Rectangle 59"/>
          <p:cNvSpPr/>
          <p:nvPr userDrawn="1"/>
        </p:nvSpPr>
        <p:spPr>
          <a:xfrm>
            <a:off x="9144000" y="4365803"/>
            <a:ext cx="5791200" cy="728626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 Placeholder 6"/>
          <p:cNvSpPr>
            <a:spLocks noGrp="1"/>
          </p:cNvSpPr>
          <p:nvPr>
            <p:ph type="body" sz="quarter" idx="54" hasCustomPrompt="1"/>
          </p:nvPr>
        </p:nvSpPr>
        <p:spPr>
          <a:xfrm>
            <a:off x="9525000" y="6728003"/>
            <a:ext cx="5029200" cy="731520"/>
          </a:xfrm>
        </p:spPr>
        <p:txBody>
          <a:bodyPr>
            <a:noAutofit/>
          </a:bodyPr>
          <a:lstStyle>
            <a:lvl1pPr marL="0" indent="0" algn="ctr">
              <a:buFontTx/>
              <a:buNone/>
              <a:defRPr sz="2800" b="1" spc="100" baseline="0">
                <a:solidFill>
                  <a:schemeClr val="bg1"/>
                </a:solidFill>
                <a:latin typeface="+mj-lt"/>
                <a:ea typeface="Roboto" pitchFamily="2" charset="0"/>
              </a:defRPr>
            </a:lvl1pPr>
          </a:lstStyle>
          <a:p>
            <a:pPr lvl="0"/>
            <a:r>
              <a:rPr lang="en-US" dirty="0"/>
              <a:t>YOUR TITLE HERE</a:t>
            </a:r>
            <a:endParaRPr lang="en-GB" dirty="0"/>
          </a:p>
        </p:txBody>
      </p:sp>
      <p:sp>
        <p:nvSpPr>
          <p:cNvPr id="62" name="Text Placeholder 6"/>
          <p:cNvSpPr>
            <a:spLocks noGrp="1"/>
          </p:cNvSpPr>
          <p:nvPr>
            <p:ph type="body" sz="quarter" idx="55" hasCustomPrompt="1"/>
          </p:nvPr>
        </p:nvSpPr>
        <p:spPr>
          <a:xfrm>
            <a:off x="9525000" y="7718603"/>
            <a:ext cx="5029200" cy="3352800"/>
          </a:xfrm>
        </p:spPr>
        <p:txBody>
          <a:bodyPr>
            <a:noAutofit/>
          </a:bodyPr>
          <a:lstStyle>
            <a:lvl1pPr marL="0" indent="0" algn="ctr">
              <a:lnSpc>
                <a:spcPct val="150000"/>
              </a:lnSpc>
              <a:buFontTx/>
              <a:buNone/>
              <a:defRPr sz="2400" b="0" spc="100" baseline="0">
                <a:solidFill>
                  <a:schemeClr val="bg1"/>
                </a:solidFill>
                <a:latin typeface="+mn-lt"/>
                <a:ea typeface="Roboto" pitchFamily="2" charset="0"/>
              </a:defRPr>
            </a:lvl1pPr>
          </a:lstStyle>
          <a:p>
            <a:pPr lvl="0"/>
            <a:r>
              <a:rPr lang="en-US" dirty="0"/>
              <a:t>YOUR TITLE HERE</a:t>
            </a:r>
            <a:endParaRPr lang="en-GB" dirty="0"/>
          </a:p>
        </p:txBody>
      </p:sp>
      <p:sp>
        <p:nvSpPr>
          <p:cNvPr id="63" name="Text Placeholder 6"/>
          <p:cNvSpPr>
            <a:spLocks noGrp="1"/>
          </p:cNvSpPr>
          <p:nvPr>
            <p:ph type="body" sz="quarter" idx="56" hasCustomPrompt="1"/>
          </p:nvPr>
        </p:nvSpPr>
        <p:spPr>
          <a:xfrm>
            <a:off x="9525000" y="7261403"/>
            <a:ext cx="5029200" cy="731520"/>
          </a:xfrm>
        </p:spPr>
        <p:txBody>
          <a:bodyPr>
            <a:noAutofit/>
          </a:bodyPr>
          <a:lstStyle>
            <a:lvl1pPr marL="0" indent="0" algn="ctr">
              <a:buFontTx/>
              <a:buNone/>
              <a:defRPr sz="2000" b="1" spc="100" baseline="0">
                <a:solidFill>
                  <a:schemeClr val="bg1"/>
                </a:solidFill>
                <a:latin typeface="+mn-lt"/>
                <a:ea typeface="Roboto" pitchFamily="2" charset="0"/>
              </a:defRPr>
            </a:lvl1pPr>
          </a:lstStyle>
          <a:p>
            <a:pPr lvl="0"/>
            <a:r>
              <a:rPr lang="en-US" dirty="0"/>
              <a:t>YOUR TITLE HERE</a:t>
            </a:r>
            <a:endParaRPr lang="en-GB" dirty="0"/>
          </a:p>
        </p:txBody>
      </p:sp>
      <p:sp>
        <p:nvSpPr>
          <p:cNvPr id="64" name="Picture Placeholder 29"/>
          <p:cNvSpPr>
            <a:spLocks noGrp="1"/>
          </p:cNvSpPr>
          <p:nvPr>
            <p:ph type="pic" sz="quarter" idx="57"/>
          </p:nvPr>
        </p:nvSpPr>
        <p:spPr>
          <a:xfrm>
            <a:off x="10090383" y="2232204"/>
            <a:ext cx="3898434" cy="3898434"/>
          </a:xfrm>
          <a:prstGeom prst="flowChartConnector">
            <a:avLst/>
          </a:prstGeom>
          <a:ln w="127000">
            <a:solidFill>
              <a:schemeClr val="bg1"/>
            </a:solidFill>
          </a:ln>
        </p:spPr>
        <p:txBody>
          <a:bodyPr>
            <a:normAutofit/>
          </a:bodyPr>
          <a:lstStyle>
            <a:lvl1pPr marL="0" indent="0" algn="ctr">
              <a:buFontTx/>
              <a:buNone/>
              <a:defRPr sz="2800">
                <a:solidFill>
                  <a:srgbClr val="0D0D0D"/>
                </a:solidFill>
                <a:latin typeface="+mn-lt"/>
                <a:ea typeface="Open Sans" pitchFamily="34" charset="0"/>
                <a:cs typeface="Open Sans" pitchFamily="34" charset="0"/>
              </a:defRPr>
            </a:lvl1pPr>
          </a:lstStyle>
          <a:p>
            <a:endParaRPr lang="en-GB" dirty="0"/>
          </a:p>
        </p:txBody>
      </p:sp>
      <p:sp>
        <p:nvSpPr>
          <p:cNvPr id="75" name="Rectangle 74"/>
          <p:cNvSpPr/>
          <p:nvPr userDrawn="1"/>
        </p:nvSpPr>
        <p:spPr>
          <a:xfrm>
            <a:off x="16306800" y="4365803"/>
            <a:ext cx="5791200" cy="728626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6" name="Text Placeholder 6"/>
          <p:cNvSpPr>
            <a:spLocks noGrp="1"/>
          </p:cNvSpPr>
          <p:nvPr>
            <p:ph type="body" sz="quarter" idx="58" hasCustomPrompt="1"/>
          </p:nvPr>
        </p:nvSpPr>
        <p:spPr>
          <a:xfrm>
            <a:off x="16687800" y="6728003"/>
            <a:ext cx="5029200" cy="731520"/>
          </a:xfrm>
        </p:spPr>
        <p:txBody>
          <a:bodyPr>
            <a:noAutofit/>
          </a:bodyPr>
          <a:lstStyle>
            <a:lvl1pPr marL="0" indent="0" algn="ctr">
              <a:buFontTx/>
              <a:buNone/>
              <a:defRPr sz="2800" b="1" spc="100" baseline="0">
                <a:solidFill>
                  <a:schemeClr val="bg1"/>
                </a:solidFill>
                <a:latin typeface="+mj-lt"/>
                <a:ea typeface="Roboto" pitchFamily="2" charset="0"/>
              </a:defRPr>
            </a:lvl1pPr>
          </a:lstStyle>
          <a:p>
            <a:pPr lvl="0"/>
            <a:r>
              <a:rPr lang="en-US" dirty="0"/>
              <a:t>YOUR TITLE HERE</a:t>
            </a:r>
            <a:endParaRPr lang="en-GB" dirty="0"/>
          </a:p>
        </p:txBody>
      </p:sp>
      <p:sp>
        <p:nvSpPr>
          <p:cNvPr id="77" name="Text Placeholder 6"/>
          <p:cNvSpPr>
            <a:spLocks noGrp="1"/>
          </p:cNvSpPr>
          <p:nvPr>
            <p:ph type="body" sz="quarter" idx="59" hasCustomPrompt="1"/>
          </p:nvPr>
        </p:nvSpPr>
        <p:spPr>
          <a:xfrm>
            <a:off x="16687800" y="7718603"/>
            <a:ext cx="5029200" cy="3352800"/>
          </a:xfrm>
        </p:spPr>
        <p:txBody>
          <a:bodyPr>
            <a:noAutofit/>
          </a:bodyPr>
          <a:lstStyle>
            <a:lvl1pPr marL="0" indent="0" algn="ctr">
              <a:lnSpc>
                <a:spcPct val="150000"/>
              </a:lnSpc>
              <a:buFontTx/>
              <a:buNone/>
              <a:defRPr sz="2400" b="0" spc="100" baseline="0">
                <a:solidFill>
                  <a:schemeClr val="bg1"/>
                </a:solidFill>
                <a:latin typeface="+mn-lt"/>
                <a:ea typeface="Roboto" pitchFamily="2" charset="0"/>
              </a:defRPr>
            </a:lvl1pPr>
          </a:lstStyle>
          <a:p>
            <a:pPr lvl="0"/>
            <a:r>
              <a:rPr lang="en-US" dirty="0"/>
              <a:t>YOUR TITLE HERE</a:t>
            </a:r>
            <a:endParaRPr lang="en-GB" dirty="0"/>
          </a:p>
        </p:txBody>
      </p:sp>
      <p:sp>
        <p:nvSpPr>
          <p:cNvPr id="78" name="Text Placeholder 6"/>
          <p:cNvSpPr>
            <a:spLocks noGrp="1"/>
          </p:cNvSpPr>
          <p:nvPr>
            <p:ph type="body" sz="quarter" idx="60" hasCustomPrompt="1"/>
          </p:nvPr>
        </p:nvSpPr>
        <p:spPr>
          <a:xfrm>
            <a:off x="16687800" y="7261403"/>
            <a:ext cx="5029200" cy="731520"/>
          </a:xfrm>
        </p:spPr>
        <p:txBody>
          <a:bodyPr>
            <a:noAutofit/>
          </a:bodyPr>
          <a:lstStyle>
            <a:lvl1pPr marL="0" indent="0" algn="ctr">
              <a:buFontTx/>
              <a:buNone/>
              <a:defRPr sz="2000" b="1" spc="100" baseline="0">
                <a:solidFill>
                  <a:schemeClr val="bg1"/>
                </a:solidFill>
                <a:latin typeface="+mn-lt"/>
                <a:ea typeface="Roboto" pitchFamily="2" charset="0"/>
              </a:defRPr>
            </a:lvl1pPr>
          </a:lstStyle>
          <a:p>
            <a:pPr lvl="0"/>
            <a:r>
              <a:rPr lang="en-US" dirty="0"/>
              <a:t>YOUR TITLE HERE</a:t>
            </a:r>
            <a:endParaRPr lang="en-GB" dirty="0"/>
          </a:p>
        </p:txBody>
      </p:sp>
      <p:sp>
        <p:nvSpPr>
          <p:cNvPr id="79" name="Picture Placeholder 29"/>
          <p:cNvSpPr>
            <a:spLocks noGrp="1"/>
          </p:cNvSpPr>
          <p:nvPr>
            <p:ph type="pic" sz="quarter" idx="61"/>
          </p:nvPr>
        </p:nvSpPr>
        <p:spPr>
          <a:xfrm>
            <a:off x="17253183" y="2232204"/>
            <a:ext cx="3898434" cy="3898434"/>
          </a:xfrm>
          <a:prstGeom prst="flowChartConnector">
            <a:avLst/>
          </a:prstGeom>
          <a:ln w="127000">
            <a:solidFill>
              <a:schemeClr val="bg1"/>
            </a:solidFill>
          </a:ln>
        </p:spPr>
        <p:txBody>
          <a:bodyPr>
            <a:normAutofit/>
          </a:bodyPr>
          <a:lstStyle>
            <a:lvl1pPr marL="0" indent="0" algn="ctr">
              <a:buFontTx/>
              <a:buNone/>
              <a:defRPr sz="2800">
                <a:solidFill>
                  <a:srgbClr val="0D0D0D"/>
                </a:solidFill>
                <a:latin typeface="+mn-lt"/>
                <a:ea typeface="Open Sans" pitchFamily="34" charset="0"/>
                <a:cs typeface="Open Sans" pitchFamily="34" charset="0"/>
              </a:defRPr>
            </a:lvl1pPr>
          </a:lstStyle>
          <a:p>
            <a:endParaRPr lang="en-GB" dirty="0"/>
          </a:p>
        </p:txBody>
      </p:sp>
      <p:cxnSp>
        <p:nvCxnSpPr>
          <p:cNvPr id="5" name="Straight Connector 4">
            <a:extLst>
              <a:ext uri="{FF2B5EF4-FFF2-40B4-BE49-F238E27FC236}">
                <a16:creationId xmlns:a16="http://schemas.microsoft.com/office/drawing/2014/main" id="{681AB25F-F286-3F98-30D7-B2BB620DBBE9}"/>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4101882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sp>
        <p:nvSpPr>
          <p:cNvPr id="14" name="Text Placeholder 6"/>
          <p:cNvSpPr>
            <a:spLocks noGrp="1"/>
          </p:cNvSpPr>
          <p:nvPr>
            <p:ph type="body" sz="quarter" idx="14" hasCustomPrompt="1"/>
          </p:nvPr>
        </p:nvSpPr>
        <p:spPr>
          <a:xfrm>
            <a:off x="4419600" y="2027237"/>
            <a:ext cx="9926051" cy="1066800"/>
          </a:xfrm>
        </p:spPr>
        <p:txBody>
          <a:bodyPr>
            <a:noAutofit/>
          </a:bodyPr>
          <a:lstStyle>
            <a:lvl1pPr marL="0" indent="0" algn="just">
              <a:lnSpc>
                <a:spcPct val="150000"/>
              </a:lnSpc>
              <a:buFontTx/>
              <a:buNone/>
              <a:defRPr sz="3600" b="1" spc="100" baseline="0">
                <a:solidFill>
                  <a:schemeClr val="accent1"/>
                </a:solidFill>
                <a:latin typeface="+mj-lt"/>
                <a:ea typeface="Open Sans" pitchFamily="34" charset="0"/>
                <a:cs typeface="Open Sans" pitchFamily="34" charset="0"/>
              </a:defRPr>
            </a:lvl1pPr>
          </a:lstStyle>
          <a:p>
            <a:pPr lvl="0"/>
            <a:r>
              <a:rPr lang="en-US" dirty="0"/>
              <a:t>YOUR TITLE HERE</a:t>
            </a:r>
            <a:endParaRPr lang="en-GB" dirty="0"/>
          </a:p>
        </p:txBody>
      </p:sp>
      <p:sp>
        <p:nvSpPr>
          <p:cNvPr id="15" name="Text Placeholder 6"/>
          <p:cNvSpPr>
            <a:spLocks noGrp="1"/>
          </p:cNvSpPr>
          <p:nvPr>
            <p:ph type="body" sz="quarter" idx="49" hasCustomPrompt="1"/>
          </p:nvPr>
        </p:nvSpPr>
        <p:spPr>
          <a:xfrm>
            <a:off x="4419600" y="2865437"/>
            <a:ext cx="9926051" cy="1066800"/>
          </a:xfrm>
        </p:spPr>
        <p:txBody>
          <a:bodyPr>
            <a:noAutofit/>
          </a:bodyPr>
          <a:lstStyle>
            <a:lvl1pPr marL="0" indent="0" algn="just">
              <a:lnSpc>
                <a:spcPct val="150000"/>
              </a:lnSpc>
              <a:buFontTx/>
              <a:buNone/>
              <a:defRPr sz="2800" b="0" spc="100" baseline="0">
                <a:solidFill>
                  <a:srgbClr val="000000"/>
                </a:solidFill>
                <a:latin typeface="+mn-lt"/>
                <a:ea typeface="Roboto" pitchFamily="2" charset="0"/>
                <a:cs typeface="Times New Roman" pitchFamily="18" charset="0"/>
              </a:defRPr>
            </a:lvl1pPr>
          </a:lstStyle>
          <a:p>
            <a:pPr lvl="0"/>
            <a:r>
              <a:rPr lang="en-US" dirty="0"/>
              <a:t>YOUR TITLE HERE</a:t>
            </a:r>
            <a:endParaRPr lang="en-GB" dirty="0"/>
          </a:p>
        </p:txBody>
      </p:sp>
      <p:cxnSp>
        <p:nvCxnSpPr>
          <p:cNvPr id="16" name="Straight Connector 15"/>
          <p:cNvCxnSpPr/>
          <p:nvPr userDrawn="1"/>
        </p:nvCxnSpPr>
        <p:spPr>
          <a:xfrm>
            <a:off x="4572000" y="3856037"/>
            <a:ext cx="12344400" cy="0"/>
          </a:xfrm>
          <a:prstGeom prst="line">
            <a:avLst/>
          </a:prstGeom>
          <a:ln w="19050" cap="rnd">
            <a:solidFill>
              <a:schemeClr val="tx1">
                <a:lumMod val="65000"/>
                <a:lumOff val="35000"/>
                <a:alpha val="50000"/>
              </a:schemeClr>
            </a:solidFill>
            <a:round/>
          </a:ln>
        </p:spPr>
        <p:style>
          <a:lnRef idx="1">
            <a:schemeClr val="accent1"/>
          </a:lnRef>
          <a:fillRef idx="0">
            <a:schemeClr val="accent1"/>
          </a:fillRef>
          <a:effectRef idx="0">
            <a:schemeClr val="accent1"/>
          </a:effectRef>
          <a:fontRef idx="minor">
            <a:schemeClr val="tx1"/>
          </a:fontRef>
        </p:style>
      </p:cxnSp>
      <p:sp>
        <p:nvSpPr>
          <p:cNvPr id="17" name="Text Placeholder 6"/>
          <p:cNvSpPr>
            <a:spLocks noGrp="1"/>
          </p:cNvSpPr>
          <p:nvPr>
            <p:ph type="body" sz="quarter" idx="50" hasCustomPrompt="1"/>
          </p:nvPr>
        </p:nvSpPr>
        <p:spPr>
          <a:xfrm>
            <a:off x="4419600" y="4008437"/>
            <a:ext cx="16687800" cy="1219200"/>
          </a:xfrm>
        </p:spPr>
        <p:txBody>
          <a:bodyPr>
            <a:noAutofit/>
          </a:bodyPr>
          <a:lstStyle>
            <a:lvl1pPr marL="457200" indent="-457200" algn="justLow">
              <a:lnSpc>
                <a:spcPct val="200000"/>
              </a:lnSpc>
              <a:buClr>
                <a:schemeClr val="accent1"/>
              </a:buClr>
              <a:buFont typeface="Wingdings" pitchFamily="2" charset="2"/>
              <a:buChar char="§"/>
              <a:defRPr sz="2800" b="0" spc="100" baseline="0">
                <a:solidFill>
                  <a:srgbClr val="000000"/>
                </a:solidFill>
                <a:latin typeface="+mn-lt"/>
                <a:ea typeface="Open Sans" pitchFamily="34" charset="0"/>
                <a:cs typeface="Open Sans" pitchFamily="34" charset="0"/>
              </a:defRPr>
            </a:lvl1pPr>
          </a:lstStyle>
          <a:p>
            <a:pPr lvl="0"/>
            <a:r>
              <a:rPr lang="en-US" dirty="0"/>
              <a:t>YOUR TITLE HERE</a:t>
            </a:r>
            <a:endParaRPr lang="en-GB" dirty="0"/>
          </a:p>
        </p:txBody>
      </p:sp>
      <p:sp>
        <p:nvSpPr>
          <p:cNvPr id="38" name="Text Placeholder 6"/>
          <p:cNvSpPr>
            <a:spLocks noGrp="1"/>
          </p:cNvSpPr>
          <p:nvPr>
            <p:ph type="body" sz="quarter" idx="51" hasCustomPrompt="1"/>
          </p:nvPr>
        </p:nvSpPr>
        <p:spPr>
          <a:xfrm>
            <a:off x="4419600" y="5684837"/>
            <a:ext cx="9926051" cy="1066800"/>
          </a:xfrm>
        </p:spPr>
        <p:txBody>
          <a:bodyPr>
            <a:noAutofit/>
          </a:bodyPr>
          <a:lstStyle>
            <a:lvl1pPr marL="0" indent="0" algn="just">
              <a:lnSpc>
                <a:spcPct val="150000"/>
              </a:lnSpc>
              <a:buFontTx/>
              <a:buNone/>
              <a:defRPr sz="3600" b="1" spc="100" baseline="0">
                <a:solidFill>
                  <a:schemeClr val="accent2"/>
                </a:solidFill>
                <a:latin typeface="+mj-lt"/>
                <a:ea typeface="Open Sans" pitchFamily="34" charset="0"/>
                <a:cs typeface="Open Sans" pitchFamily="34" charset="0"/>
              </a:defRPr>
            </a:lvl1pPr>
          </a:lstStyle>
          <a:p>
            <a:pPr lvl="0"/>
            <a:r>
              <a:rPr lang="en-US" dirty="0"/>
              <a:t>YOUR TITLE HERE</a:t>
            </a:r>
            <a:endParaRPr lang="en-GB" dirty="0"/>
          </a:p>
        </p:txBody>
      </p:sp>
      <p:sp>
        <p:nvSpPr>
          <p:cNvPr id="39" name="Text Placeholder 6"/>
          <p:cNvSpPr>
            <a:spLocks noGrp="1"/>
          </p:cNvSpPr>
          <p:nvPr>
            <p:ph type="body" sz="quarter" idx="52" hasCustomPrompt="1"/>
          </p:nvPr>
        </p:nvSpPr>
        <p:spPr>
          <a:xfrm>
            <a:off x="4419600" y="6523037"/>
            <a:ext cx="9926051" cy="1066800"/>
          </a:xfrm>
        </p:spPr>
        <p:txBody>
          <a:bodyPr>
            <a:noAutofit/>
          </a:bodyPr>
          <a:lstStyle>
            <a:lvl1pPr marL="0" indent="0" algn="just">
              <a:lnSpc>
                <a:spcPct val="150000"/>
              </a:lnSpc>
              <a:buFontTx/>
              <a:buNone/>
              <a:defRPr sz="2800" b="0" spc="100" baseline="0">
                <a:solidFill>
                  <a:srgbClr val="000000"/>
                </a:solidFill>
                <a:latin typeface="+mn-lt"/>
                <a:ea typeface="Roboto" pitchFamily="2" charset="0"/>
                <a:cs typeface="Times New Roman" pitchFamily="18" charset="0"/>
              </a:defRPr>
            </a:lvl1pPr>
          </a:lstStyle>
          <a:p>
            <a:pPr lvl="0"/>
            <a:r>
              <a:rPr lang="en-US" dirty="0"/>
              <a:t>YOUR TITLE HERE</a:t>
            </a:r>
            <a:endParaRPr lang="en-GB" dirty="0"/>
          </a:p>
        </p:txBody>
      </p:sp>
      <p:cxnSp>
        <p:nvCxnSpPr>
          <p:cNvPr id="40" name="Straight Connector 39"/>
          <p:cNvCxnSpPr/>
          <p:nvPr userDrawn="1"/>
        </p:nvCxnSpPr>
        <p:spPr>
          <a:xfrm>
            <a:off x="4572000" y="7513637"/>
            <a:ext cx="12344400" cy="0"/>
          </a:xfrm>
          <a:prstGeom prst="line">
            <a:avLst/>
          </a:prstGeom>
          <a:ln w="19050" cap="rnd">
            <a:solidFill>
              <a:schemeClr val="tx1">
                <a:lumMod val="65000"/>
                <a:lumOff val="35000"/>
                <a:alpha val="50000"/>
              </a:schemeClr>
            </a:solidFill>
            <a:round/>
          </a:ln>
        </p:spPr>
        <p:style>
          <a:lnRef idx="1">
            <a:schemeClr val="accent1"/>
          </a:lnRef>
          <a:fillRef idx="0">
            <a:schemeClr val="accent1"/>
          </a:fillRef>
          <a:effectRef idx="0">
            <a:schemeClr val="accent1"/>
          </a:effectRef>
          <a:fontRef idx="minor">
            <a:schemeClr val="tx1"/>
          </a:fontRef>
        </p:style>
      </p:cxnSp>
      <p:sp>
        <p:nvSpPr>
          <p:cNvPr id="41" name="Text Placeholder 6"/>
          <p:cNvSpPr>
            <a:spLocks noGrp="1"/>
          </p:cNvSpPr>
          <p:nvPr>
            <p:ph type="body" sz="quarter" idx="53" hasCustomPrompt="1"/>
          </p:nvPr>
        </p:nvSpPr>
        <p:spPr>
          <a:xfrm>
            <a:off x="4419600" y="7666037"/>
            <a:ext cx="16687800" cy="1219200"/>
          </a:xfrm>
        </p:spPr>
        <p:txBody>
          <a:bodyPr>
            <a:noAutofit/>
          </a:bodyPr>
          <a:lstStyle>
            <a:lvl1pPr marL="457200" indent="-457200" algn="justLow">
              <a:lnSpc>
                <a:spcPct val="200000"/>
              </a:lnSpc>
              <a:buClr>
                <a:schemeClr val="accent2"/>
              </a:buClr>
              <a:buFont typeface="Wingdings" pitchFamily="2" charset="2"/>
              <a:buChar char="§"/>
              <a:defRPr sz="2800" b="0" spc="100" baseline="0">
                <a:solidFill>
                  <a:srgbClr val="000000"/>
                </a:solidFill>
                <a:latin typeface="+mn-lt"/>
                <a:ea typeface="Open Sans" pitchFamily="34" charset="0"/>
                <a:cs typeface="Open Sans" pitchFamily="34" charset="0"/>
              </a:defRPr>
            </a:lvl1pPr>
          </a:lstStyle>
          <a:p>
            <a:pPr lvl="0"/>
            <a:r>
              <a:rPr lang="en-US" dirty="0"/>
              <a:t>YOUR TITLE HERE</a:t>
            </a:r>
            <a:endParaRPr lang="en-GB" dirty="0"/>
          </a:p>
        </p:txBody>
      </p:sp>
      <p:sp>
        <p:nvSpPr>
          <p:cNvPr id="42" name="Text Placeholder 6"/>
          <p:cNvSpPr>
            <a:spLocks noGrp="1"/>
          </p:cNvSpPr>
          <p:nvPr>
            <p:ph type="body" sz="quarter" idx="54" hasCustomPrompt="1"/>
          </p:nvPr>
        </p:nvSpPr>
        <p:spPr>
          <a:xfrm>
            <a:off x="4419600" y="9418637"/>
            <a:ext cx="9926051" cy="1066800"/>
          </a:xfrm>
        </p:spPr>
        <p:txBody>
          <a:bodyPr>
            <a:noAutofit/>
          </a:bodyPr>
          <a:lstStyle>
            <a:lvl1pPr marL="0" indent="0" algn="just">
              <a:lnSpc>
                <a:spcPct val="150000"/>
              </a:lnSpc>
              <a:buFontTx/>
              <a:buNone/>
              <a:defRPr sz="3600" b="1" spc="100" baseline="0">
                <a:solidFill>
                  <a:schemeClr val="accent3"/>
                </a:solidFill>
                <a:latin typeface="+mj-lt"/>
                <a:ea typeface="Open Sans" pitchFamily="34" charset="0"/>
                <a:cs typeface="Open Sans" pitchFamily="34" charset="0"/>
              </a:defRPr>
            </a:lvl1pPr>
          </a:lstStyle>
          <a:p>
            <a:pPr lvl="0"/>
            <a:r>
              <a:rPr lang="en-US" dirty="0"/>
              <a:t>YOUR TITLE HERE</a:t>
            </a:r>
            <a:endParaRPr lang="en-GB" dirty="0"/>
          </a:p>
        </p:txBody>
      </p:sp>
      <p:sp>
        <p:nvSpPr>
          <p:cNvPr id="43" name="Text Placeholder 6"/>
          <p:cNvSpPr>
            <a:spLocks noGrp="1"/>
          </p:cNvSpPr>
          <p:nvPr>
            <p:ph type="body" sz="quarter" idx="55" hasCustomPrompt="1"/>
          </p:nvPr>
        </p:nvSpPr>
        <p:spPr>
          <a:xfrm>
            <a:off x="4419600" y="10256837"/>
            <a:ext cx="9926051" cy="1066800"/>
          </a:xfrm>
        </p:spPr>
        <p:txBody>
          <a:bodyPr>
            <a:noAutofit/>
          </a:bodyPr>
          <a:lstStyle>
            <a:lvl1pPr marL="0" indent="0" algn="just">
              <a:lnSpc>
                <a:spcPct val="150000"/>
              </a:lnSpc>
              <a:buFontTx/>
              <a:buNone/>
              <a:defRPr sz="2800" b="0" spc="100" baseline="0">
                <a:solidFill>
                  <a:srgbClr val="000000"/>
                </a:solidFill>
                <a:latin typeface="+mn-lt"/>
                <a:ea typeface="Roboto" pitchFamily="2" charset="0"/>
                <a:cs typeface="Times New Roman" pitchFamily="18" charset="0"/>
              </a:defRPr>
            </a:lvl1pPr>
          </a:lstStyle>
          <a:p>
            <a:pPr lvl="0"/>
            <a:r>
              <a:rPr lang="en-US" dirty="0"/>
              <a:t>YOUR TITLE HERE</a:t>
            </a:r>
            <a:endParaRPr lang="en-GB" dirty="0"/>
          </a:p>
        </p:txBody>
      </p:sp>
      <p:cxnSp>
        <p:nvCxnSpPr>
          <p:cNvPr id="44" name="Straight Connector 43"/>
          <p:cNvCxnSpPr/>
          <p:nvPr userDrawn="1"/>
        </p:nvCxnSpPr>
        <p:spPr>
          <a:xfrm>
            <a:off x="4572000" y="11247437"/>
            <a:ext cx="12344400" cy="0"/>
          </a:xfrm>
          <a:prstGeom prst="line">
            <a:avLst/>
          </a:prstGeom>
          <a:ln w="19050" cap="rnd">
            <a:solidFill>
              <a:schemeClr val="tx1">
                <a:lumMod val="65000"/>
                <a:lumOff val="35000"/>
                <a:alpha val="50000"/>
              </a:schemeClr>
            </a:solidFill>
            <a:round/>
          </a:ln>
        </p:spPr>
        <p:style>
          <a:lnRef idx="1">
            <a:schemeClr val="accent1"/>
          </a:lnRef>
          <a:fillRef idx="0">
            <a:schemeClr val="accent1"/>
          </a:fillRef>
          <a:effectRef idx="0">
            <a:schemeClr val="accent1"/>
          </a:effectRef>
          <a:fontRef idx="minor">
            <a:schemeClr val="tx1"/>
          </a:fontRef>
        </p:style>
      </p:cxnSp>
      <p:sp>
        <p:nvSpPr>
          <p:cNvPr id="45" name="Text Placeholder 6"/>
          <p:cNvSpPr>
            <a:spLocks noGrp="1"/>
          </p:cNvSpPr>
          <p:nvPr>
            <p:ph type="body" sz="quarter" idx="56" hasCustomPrompt="1"/>
          </p:nvPr>
        </p:nvSpPr>
        <p:spPr>
          <a:xfrm>
            <a:off x="4419600" y="11399837"/>
            <a:ext cx="16687800" cy="1219200"/>
          </a:xfrm>
        </p:spPr>
        <p:txBody>
          <a:bodyPr>
            <a:noAutofit/>
          </a:bodyPr>
          <a:lstStyle>
            <a:lvl1pPr marL="457200" indent="-457200" algn="justLow">
              <a:lnSpc>
                <a:spcPct val="200000"/>
              </a:lnSpc>
              <a:buClr>
                <a:schemeClr val="accent3"/>
              </a:buClr>
              <a:buFont typeface="Wingdings" pitchFamily="2" charset="2"/>
              <a:buChar char="§"/>
              <a:defRPr sz="2800" b="0" spc="100" baseline="0">
                <a:solidFill>
                  <a:srgbClr val="000000"/>
                </a:solidFill>
                <a:latin typeface="+mn-lt"/>
                <a:ea typeface="Open Sans" pitchFamily="34" charset="0"/>
                <a:cs typeface="Open Sans" pitchFamily="34" charset="0"/>
              </a:defRPr>
            </a:lvl1pPr>
          </a:lstStyle>
          <a:p>
            <a:pPr lvl="0"/>
            <a:r>
              <a:rPr lang="en-US" dirty="0"/>
              <a:t>YOUR TITLE HERE</a:t>
            </a:r>
            <a:endParaRPr lang="en-GB" dirty="0"/>
          </a:p>
        </p:txBody>
      </p:sp>
      <p:sp>
        <p:nvSpPr>
          <p:cNvPr id="46" name="Picture Placeholder 80"/>
          <p:cNvSpPr>
            <a:spLocks noGrp="1"/>
          </p:cNvSpPr>
          <p:nvPr>
            <p:ph type="pic" sz="quarter" idx="57"/>
          </p:nvPr>
        </p:nvSpPr>
        <p:spPr>
          <a:xfrm>
            <a:off x="914400" y="2108108"/>
            <a:ext cx="3200400" cy="3195729"/>
          </a:xfrm>
          <a:prstGeom prst="flowChartConnector">
            <a:avLst/>
          </a:prstGeom>
          <a:ln w="57150">
            <a:solidFill>
              <a:schemeClr val="accent1"/>
            </a:solidFill>
          </a:ln>
          <a:effectLst/>
        </p:spPr>
        <p:txBody>
          <a:bodyPr>
            <a:normAutofit/>
          </a:bodyPr>
          <a:lstStyle>
            <a:lvl1pPr marL="0" indent="0" algn="ctr">
              <a:buFontTx/>
              <a:buNone/>
              <a:defRPr sz="2800">
                <a:solidFill>
                  <a:srgbClr val="000000"/>
                </a:solidFill>
                <a:latin typeface="+mn-lt"/>
                <a:ea typeface="Open Sans" pitchFamily="34" charset="0"/>
                <a:cs typeface="Open Sans" pitchFamily="34" charset="0"/>
              </a:defRPr>
            </a:lvl1pPr>
          </a:lstStyle>
          <a:p>
            <a:endParaRPr lang="en-GB" dirty="0"/>
          </a:p>
        </p:txBody>
      </p:sp>
      <p:sp>
        <p:nvSpPr>
          <p:cNvPr id="47" name="Picture Placeholder 80"/>
          <p:cNvSpPr>
            <a:spLocks noGrp="1"/>
          </p:cNvSpPr>
          <p:nvPr>
            <p:ph type="pic" sz="quarter" idx="58"/>
          </p:nvPr>
        </p:nvSpPr>
        <p:spPr>
          <a:xfrm>
            <a:off x="914400" y="5761037"/>
            <a:ext cx="3200400" cy="3195729"/>
          </a:xfrm>
          <a:prstGeom prst="flowChartConnector">
            <a:avLst/>
          </a:prstGeom>
          <a:ln w="57150">
            <a:solidFill>
              <a:schemeClr val="accent2"/>
            </a:solidFill>
          </a:ln>
          <a:effectLst/>
        </p:spPr>
        <p:txBody>
          <a:bodyPr>
            <a:normAutofit/>
          </a:bodyPr>
          <a:lstStyle>
            <a:lvl1pPr marL="0" indent="0" algn="ctr">
              <a:buFontTx/>
              <a:buNone/>
              <a:defRPr sz="2800">
                <a:solidFill>
                  <a:srgbClr val="000000"/>
                </a:solidFill>
                <a:latin typeface="+mn-lt"/>
                <a:ea typeface="Open Sans" pitchFamily="34" charset="0"/>
                <a:cs typeface="Open Sans" pitchFamily="34" charset="0"/>
              </a:defRPr>
            </a:lvl1pPr>
          </a:lstStyle>
          <a:p>
            <a:endParaRPr lang="en-GB" dirty="0"/>
          </a:p>
        </p:txBody>
      </p:sp>
      <p:sp>
        <p:nvSpPr>
          <p:cNvPr id="48" name="Picture Placeholder 80"/>
          <p:cNvSpPr>
            <a:spLocks noGrp="1"/>
          </p:cNvSpPr>
          <p:nvPr>
            <p:ph type="pic" sz="quarter" idx="59"/>
          </p:nvPr>
        </p:nvSpPr>
        <p:spPr>
          <a:xfrm>
            <a:off x="914400" y="9418637"/>
            <a:ext cx="3200400" cy="3195729"/>
          </a:xfrm>
          <a:prstGeom prst="flowChartConnector">
            <a:avLst/>
          </a:prstGeom>
          <a:ln w="57150">
            <a:solidFill>
              <a:schemeClr val="accent3"/>
            </a:solidFill>
          </a:ln>
          <a:effectLst/>
        </p:spPr>
        <p:txBody>
          <a:bodyPr>
            <a:normAutofit/>
          </a:bodyPr>
          <a:lstStyle>
            <a:lvl1pPr marL="0" indent="0" algn="ctr">
              <a:buFontTx/>
              <a:buNone/>
              <a:defRPr sz="2800">
                <a:solidFill>
                  <a:srgbClr val="000000"/>
                </a:solidFill>
                <a:latin typeface="+mn-lt"/>
                <a:ea typeface="Open Sans" pitchFamily="34" charset="0"/>
                <a:cs typeface="Open Sans" pitchFamily="34" charset="0"/>
              </a:defRPr>
            </a:lvl1pPr>
          </a:lstStyle>
          <a:p>
            <a:endParaRPr lang="en-GB" dirty="0"/>
          </a:p>
        </p:txBody>
      </p:sp>
      <p:cxnSp>
        <p:nvCxnSpPr>
          <p:cNvPr id="5" name="Straight Connector 4">
            <a:extLst>
              <a:ext uri="{FF2B5EF4-FFF2-40B4-BE49-F238E27FC236}">
                <a16:creationId xmlns:a16="http://schemas.microsoft.com/office/drawing/2014/main" id="{FDA19A73-9323-7896-9F26-2253F0C7DA69}"/>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102050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1000"/>
                                        <p:tgtEl>
                                          <p:spTgt spid="46"/>
                                        </p:tgtEl>
                                      </p:cBhvr>
                                    </p:animEffect>
                                    <p:anim calcmode="lin" valueType="num">
                                      <p:cBhvr>
                                        <p:cTn id="19" dur="1000" fill="hold"/>
                                        <p:tgtEl>
                                          <p:spTgt spid="46"/>
                                        </p:tgtEl>
                                        <p:attrNameLst>
                                          <p:attrName>ppt_x</p:attrName>
                                        </p:attrNameLst>
                                      </p:cBhvr>
                                      <p:tavLst>
                                        <p:tav tm="0">
                                          <p:val>
                                            <p:strVal val="#ppt_x"/>
                                          </p:val>
                                        </p:tav>
                                        <p:tav tm="100000">
                                          <p:val>
                                            <p:strVal val="#ppt_x"/>
                                          </p:val>
                                        </p:tav>
                                      </p:tavLst>
                                    </p:anim>
                                    <p:anim calcmode="lin" valueType="num">
                                      <p:cBhvr>
                                        <p:cTn id="20"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fade">
                                      <p:cBhvr>
                                        <p:cTn id="32" dur="1000"/>
                                        <p:tgtEl>
                                          <p:spTgt spid="48"/>
                                        </p:tgtEl>
                                      </p:cBhvr>
                                    </p:animEffect>
                                    <p:anim calcmode="lin" valueType="num">
                                      <p:cBhvr>
                                        <p:cTn id="33" dur="1000" fill="hold"/>
                                        <p:tgtEl>
                                          <p:spTgt spid="48"/>
                                        </p:tgtEl>
                                        <p:attrNameLst>
                                          <p:attrName>ppt_x</p:attrName>
                                        </p:attrNameLst>
                                      </p:cBhvr>
                                      <p:tavLst>
                                        <p:tav tm="0">
                                          <p:val>
                                            <p:strVal val="#ppt_x"/>
                                          </p:val>
                                        </p:tav>
                                        <p:tav tm="100000">
                                          <p:val>
                                            <p:strVal val="#ppt_x"/>
                                          </p:val>
                                        </p:tav>
                                      </p:tavLst>
                                    </p:anim>
                                    <p:anim calcmode="lin" valueType="num">
                                      <p:cBhvr>
                                        <p:cTn id="34"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
        <p:nvSpPr>
          <p:cNvPr id="13" name="Content Placeholder 7"/>
          <p:cNvSpPr>
            <a:spLocks noGrp="1"/>
          </p:cNvSpPr>
          <p:nvPr>
            <p:ph sz="quarter" idx="15" hasCustomPrompt="1"/>
          </p:nvPr>
        </p:nvSpPr>
        <p:spPr>
          <a:xfrm>
            <a:off x="838200" y="2133917"/>
            <a:ext cx="12344400" cy="749442"/>
          </a:xfrm>
        </p:spPr>
        <p:txBody>
          <a:bodyPr>
            <a:noAutofit/>
          </a:bodyPr>
          <a:lstStyle>
            <a:lvl1pPr marL="0" indent="0" algn="l">
              <a:buNone/>
              <a:defRPr sz="3600" b="1" spc="100" baseline="0">
                <a:solidFill>
                  <a:schemeClr val="accent1"/>
                </a:solidFill>
                <a:latin typeface="+mj-lt"/>
                <a:ea typeface="Roboto" pitchFamily="2" charset="0"/>
                <a:cs typeface="Arial" pitchFamily="34" charset="0"/>
              </a:defRPr>
            </a:lvl1pPr>
          </a:lstStyle>
          <a:p>
            <a:pPr lvl="0"/>
            <a:r>
              <a:rPr lang="en-US" dirty="0"/>
              <a:t>HEADING</a:t>
            </a:r>
          </a:p>
        </p:txBody>
      </p:sp>
      <p:sp>
        <p:nvSpPr>
          <p:cNvPr id="14" name="Content Placeholder 7"/>
          <p:cNvSpPr>
            <a:spLocks noGrp="1"/>
          </p:cNvSpPr>
          <p:nvPr>
            <p:ph sz="quarter" idx="27" hasCustomPrompt="1"/>
          </p:nvPr>
        </p:nvSpPr>
        <p:spPr>
          <a:xfrm>
            <a:off x="838200" y="3276917"/>
            <a:ext cx="17373600" cy="3474720"/>
          </a:xfrm>
        </p:spPr>
        <p:txBody>
          <a:bodyPr>
            <a:normAutofit/>
          </a:bodyPr>
          <a:lstStyle>
            <a:lvl1pPr marL="0" indent="0" algn="justLow">
              <a:lnSpc>
                <a:spcPct val="150000"/>
              </a:lnSpc>
              <a:buNone/>
              <a:defRPr sz="2800" b="0" spc="100" baseline="0">
                <a:solidFill>
                  <a:srgbClr val="000000"/>
                </a:solidFill>
                <a:latin typeface="+mn-lt"/>
                <a:ea typeface="Open Sans" pitchFamily="34" charset="0"/>
                <a:cs typeface="Open Sans" pitchFamily="34" charset="0"/>
              </a:defRPr>
            </a:lvl1pPr>
          </a:lstStyle>
          <a:p>
            <a:pPr lvl="0"/>
            <a:r>
              <a:rPr lang="en-US" dirty="0"/>
              <a:t>Edit this text</a:t>
            </a:r>
          </a:p>
        </p:txBody>
      </p:sp>
      <p:sp>
        <p:nvSpPr>
          <p:cNvPr id="15" name="Rectangle 14"/>
          <p:cNvSpPr/>
          <p:nvPr userDrawn="1"/>
        </p:nvSpPr>
        <p:spPr>
          <a:xfrm>
            <a:off x="1155090" y="3048317"/>
            <a:ext cx="1752600" cy="4572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Picture Placeholder 80"/>
          <p:cNvSpPr>
            <a:spLocks noGrp="1"/>
          </p:cNvSpPr>
          <p:nvPr>
            <p:ph type="pic" sz="quarter" idx="49"/>
          </p:nvPr>
        </p:nvSpPr>
        <p:spPr>
          <a:xfrm>
            <a:off x="18490474" y="2560637"/>
            <a:ext cx="4521926" cy="4152128"/>
          </a:xfrm>
          <a:prstGeom prst="rect">
            <a:avLst/>
          </a:prstGeom>
          <a:ln w="127000">
            <a:noFill/>
          </a:ln>
          <a:effectLst/>
        </p:spPr>
        <p:txBody>
          <a:bodyPr>
            <a:normAutofit/>
          </a:bodyPr>
          <a:lstStyle>
            <a:lvl1pPr marL="0" indent="0" algn="ctr">
              <a:buFontTx/>
              <a:buNone/>
              <a:defRPr sz="2800">
                <a:solidFill>
                  <a:srgbClr val="000000"/>
                </a:solidFill>
                <a:latin typeface="+mn-lt"/>
                <a:ea typeface="Open Sans" pitchFamily="34" charset="0"/>
                <a:cs typeface="Open Sans" pitchFamily="34" charset="0"/>
              </a:defRPr>
            </a:lvl1pPr>
          </a:lstStyle>
          <a:p>
            <a:endParaRPr lang="en-GB" dirty="0"/>
          </a:p>
        </p:txBody>
      </p:sp>
      <p:sp>
        <p:nvSpPr>
          <p:cNvPr id="17" name="Text Placeholder 28"/>
          <p:cNvSpPr>
            <a:spLocks noGrp="1"/>
          </p:cNvSpPr>
          <p:nvPr>
            <p:ph type="body" sz="quarter" idx="10"/>
          </p:nvPr>
        </p:nvSpPr>
        <p:spPr>
          <a:xfrm>
            <a:off x="838200" y="7513637"/>
            <a:ext cx="17068800" cy="685800"/>
          </a:xfrm>
        </p:spPr>
        <p:txBody>
          <a:bodyPr>
            <a:noAutofit/>
          </a:bodyPr>
          <a:lstStyle>
            <a:lvl1pPr marL="0" indent="0" algn="l">
              <a:buFontTx/>
              <a:buNone/>
              <a:defRPr sz="3200" b="1" spc="100" baseline="0">
                <a:solidFill>
                  <a:schemeClr val="accent1"/>
                </a:solidFill>
                <a:latin typeface="+mj-lt"/>
                <a:ea typeface="Roboto" pitchFamily="2" charset="0"/>
                <a:cs typeface="Poppins Light" pitchFamily="50" charset="0"/>
              </a:defRPr>
            </a:lvl1pPr>
          </a:lstStyle>
          <a:p>
            <a:pPr lvl="0"/>
            <a:endParaRPr lang="en-GB" dirty="0"/>
          </a:p>
        </p:txBody>
      </p:sp>
      <p:sp>
        <p:nvSpPr>
          <p:cNvPr id="18" name="Text Placeholder 28"/>
          <p:cNvSpPr>
            <a:spLocks noGrp="1"/>
          </p:cNvSpPr>
          <p:nvPr>
            <p:ph type="body" sz="quarter" idx="11"/>
          </p:nvPr>
        </p:nvSpPr>
        <p:spPr>
          <a:xfrm>
            <a:off x="838200" y="8275637"/>
            <a:ext cx="17373600" cy="2743200"/>
          </a:xfrm>
        </p:spPr>
        <p:txBody>
          <a:bodyPr>
            <a:normAutofit/>
          </a:bodyPr>
          <a:lstStyle>
            <a:lvl1pPr marL="342900" indent="-342900" algn="justLow">
              <a:lnSpc>
                <a:spcPct val="150000"/>
              </a:lnSpc>
              <a:buClr>
                <a:schemeClr val="accent1"/>
              </a:buClr>
              <a:buFont typeface="Arial" pitchFamily="34" charset="0"/>
              <a:buChar char="•"/>
              <a:defRPr sz="2800" b="0" spc="100" baseline="0">
                <a:solidFill>
                  <a:srgbClr val="000000"/>
                </a:solidFill>
                <a:latin typeface="+mn-lt"/>
                <a:ea typeface="Roboto" pitchFamily="2" charset="0"/>
                <a:cs typeface="Poppins Light" pitchFamily="50" charset="0"/>
              </a:defRPr>
            </a:lvl1pPr>
          </a:lstStyle>
          <a:p>
            <a:pPr lvl="0"/>
            <a:endParaRPr lang="en-GB" dirty="0"/>
          </a:p>
        </p:txBody>
      </p:sp>
      <p:sp>
        <p:nvSpPr>
          <p:cNvPr id="19" name="Text Placeholder 26"/>
          <p:cNvSpPr>
            <a:spLocks noGrp="1"/>
          </p:cNvSpPr>
          <p:nvPr>
            <p:ph type="body" sz="quarter" idx="13" hasCustomPrompt="1"/>
          </p:nvPr>
        </p:nvSpPr>
        <p:spPr>
          <a:xfrm>
            <a:off x="18490474" y="7666037"/>
            <a:ext cx="3907972" cy="3352800"/>
          </a:xfrm>
        </p:spPr>
        <p:txBody>
          <a:bodyPr>
            <a:noAutofit/>
          </a:bodyPr>
          <a:lstStyle>
            <a:lvl1pPr marL="0" indent="0" algn="l">
              <a:buFontTx/>
              <a:buNone/>
              <a:defRPr sz="23900" b="1" spc="100" baseline="0">
                <a:solidFill>
                  <a:schemeClr val="accent1"/>
                </a:solidFill>
                <a:latin typeface="+mj-lt"/>
                <a:ea typeface="Roboto" pitchFamily="2" charset="0"/>
              </a:defRPr>
            </a:lvl1pPr>
          </a:lstStyle>
          <a:p>
            <a:pPr lvl="0"/>
            <a:r>
              <a:rPr lang="en-US" dirty="0"/>
              <a:t>01</a:t>
            </a:r>
            <a:endParaRPr lang="en-GB" dirty="0"/>
          </a:p>
        </p:txBody>
      </p:sp>
      <p:cxnSp>
        <p:nvCxnSpPr>
          <p:cNvPr id="5" name="Straight Connector 4">
            <a:extLst>
              <a:ext uri="{FF2B5EF4-FFF2-40B4-BE49-F238E27FC236}">
                <a16:creationId xmlns:a16="http://schemas.microsoft.com/office/drawing/2014/main" id="{673E902C-F2B0-8C3B-551E-7C3CA0B5AC60}"/>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308478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wipe(left)">
                                      <p:cBhvr>
                                        <p:cTn id="15" dur="500"/>
                                        <p:tgtEl>
                                          <p:spTgt spid="1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nodePh="1">
                                  <p:stCondLst>
                                    <p:cond delay="0"/>
                                  </p:stCondLst>
                                  <p:endCondLst>
                                    <p:cond evt="begin" delay="0">
                                      <p:tn val="18"/>
                                    </p:cond>
                                  </p:end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22" presetClass="entr" presetSubtype="8" fill="hold" grpId="0" nodeType="afterEffect" nodePh="1">
                                  <p:stCondLst>
                                    <p:cond delay="0"/>
                                  </p:stCondLst>
                                  <p:endCondLst>
                                    <p:cond evt="begin" delay="0">
                                      <p:tn val="24"/>
                                    </p:cond>
                                  </p:end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wipe(left)">
                                      <p:cBhvr>
                                        <p:cTn id="26" dur="500"/>
                                        <p:tgtEl>
                                          <p:spTgt spid="17">
                                            <p:txEl>
                                              <p:pRg st="0" end="0"/>
                                            </p:txEl>
                                          </p:spTgt>
                                        </p:tgtEl>
                                      </p:cBhvr>
                                    </p:animEffect>
                                  </p:childTnLst>
                                </p:cTn>
                              </p:par>
                            </p:childTnLst>
                          </p:cTn>
                        </p:par>
                        <p:par>
                          <p:cTn id="27" fill="hold">
                            <p:stCondLst>
                              <p:cond delay="1500"/>
                            </p:stCondLst>
                            <p:childTnLst>
                              <p:par>
                                <p:cTn id="28" presetID="22" presetClass="entr" presetSubtype="8" fill="hold" grpId="0" nodeType="afterEffect" nodePh="1">
                                  <p:stCondLst>
                                    <p:cond delay="0"/>
                                  </p:stCondLst>
                                  <p:endCondLst>
                                    <p:cond evt="begin" delay="0">
                                      <p:tn val="28"/>
                                    </p:cond>
                                  </p:endCondLst>
                                  <p:childTnLst>
                                    <p:set>
                                      <p:cBhvr>
                                        <p:cTn id="29" dur="1" fill="hold">
                                          <p:stCondLst>
                                            <p:cond delay="0"/>
                                          </p:stCondLst>
                                        </p:cTn>
                                        <p:tgtEl>
                                          <p:spTgt spid="18">
                                            <p:txEl>
                                              <p:pRg st="0" end="0"/>
                                            </p:txEl>
                                          </p:spTgt>
                                        </p:tgtEl>
                                        <p:attrNameLst>
                                          <p:attrName>style.visibility</p:attrName>
                                        </p:attrNameLst>
                                      </p:cBhvr>
                                      <p:to>
                                        <p:strVal val="visible"/>
                                      </p:to>
                                    </p:set>
                                    <p:animEffect transition="in" filter="wipe(left)">
                                      <p:cBhvr>
                                        <p:cTn id="30" dur="500"/>
                                        <p:tgtEl>
                                          <p:spTgt spid="1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animEffect transition="in" filter="fade">
                                      <p:cBhvr>
                                        <p:cTn id="35" dur="1000"/>
                                        <p:tgtEl>
                                          <p:spTgt spid="19">
                                            <p:txEl>
                                              <p:pRg st="0" end="0"/>
                                            </p:txEl>
                                          </p:spTgt>
                                        </p:tgtEl>
                                      </p:cBhvr>
                                    </p:animEffect>
                                    <p:anim calcmode="lin" valueType="num">
                                      <p:cBhvr>
                                        <p:cTn id="3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animBg="1"/>
      <p:bldP spid="16" grpId="0"/>
      <p:bldP spid="17"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p">
        <p:tmplLst>
          <p:tmpl lvl="1">
            <p:tnLst>
              <p:par>
                <p:cTn presetID="42"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1000"/>
                        <p:tgtEl>
                          <p:spTgt spid="19"/>
                        </p:tgtEl>
                      </p:cBhvr>
                    </p:animEffect>
                    <p:anim calcmode="lin" valueType="num">
                      <p:cBhvr>
                        <p:cTn dur="1000" fill="hold"/>
                        <p:tgtEl>
                          <p:spTgt spid="19"/>
                        </p:tgtEl>
                        <p:attrNameLst>
                          <p:attrName>ppt_x</p:attrName>
                        </p:attrNameLst>
                      </p:cBhvr>
                      <p:tavLst>
                        <p:tav tm="0">
                          <p:val>
                            <p:strVal val="#ppt_x"/>
                          </p:val>
                        </p:tav>
                        <p:tav tm="100000">
                          <p:val>
                            <p:strVal val="#ppt_x"/>
                          </p:val>
                        </p:tav>
                      </p:tavLst>
                    </p:anim>
                    <p:anim calcmode="lin" valueType="num">
                      <p:cBhvr>
                        <p:cTn dur="1000" fill="hold"/>
                        <p:tgtEl>
                          <p:spTgt spid="19"/>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
        <p:nvSpPr>
          <p:cNvPr id="13" name="Content Placeholder 7"/>
          <p:cNvSpPr>
            <a:spLocks noGrp="1"/>
          </p:cNvSpPr>
          <p:nvPr>
            <p:ph sz="quarter" idx="15" hasCustomPrompt="1"/>
          </p:nvPr>
        </p:nvSpPr>
        <p:spPr>
          <a:xfrm>
            <a:off x="838200" y="2133917"/>
            <a:ext cx="12344400" cy="749442"/>
          </a:xfrm>
        </p:spPr>
        <p:txBody>
          <a:bodyPr>
            <a:noAutofit/>
          </a:bodyPr>
          <a:lstStyle>
            <a:lvl1pPr marL="0" indent="0" algn="l">
              <a:buNone/>
              <a:defRPr sz="3600" b="1" spc="100" baseline="0">
                <a:solidFill>
                  <a:schemeClr val="accent2"/>
                </a:solidFill>
                <a:latin typeface="+mj-lt"/>
                <a:ea typeface="Roboto" pitchFamily="2" charset="0"/>
                <a:cs typeface="Arial" pitchFamily="34" charset="0"/>
              </a:defRPr>
            </a:lvl1pPr>
          </a:lstStyle>
          <a:p>
            <a:pPr lvl="0"/>
            <a:r>
              <a:rPr lang="en-US" dirty="0"/>
              <a:t>HEADING</a:t>
            </a:r>
          </a:p>
        </p:txBody>
      </p:sp>
      <p:sp>
        <p:nvSpPr>
          <p:cNvPr id="14" name="Content Placeholder 7"/>
          <p:cNvSpPr>
            <a:spLocks noGrp="1"/>
          </p:cNvSpPr>
          <p:nvPr>
            <p:ph sz="quarter" idx="27" hasCustomPrompt="1"/>
          </p:nvPr>
        </p:nvSpPr>
        <p:spPr>
          <a:xfrm>
            <a:off x="838200" y="3276917"/>
            <a:ext cx="17373600" cy="3474720"/>
          </a:xfrm>
        </p:spPr>
        <p:txBody>
          <a:bodyPr>
            <a:normAutofit/>
          </a:bodyPr>
          <a:lstStyle>
            <a:lvl1pPr marL="0" indent="0" algn="justLow">
              <a:lnSpc>
                <a:spcPct val="150000"/>
              </a:lnSpc>
              <a:buNone/>
              <a:defRPr sz="2800" b="0" spc="100" baseline="0">
                <a:solidFill>
                  <a:srgbClr val="000000"/>
                </a:solidFill>
                <a:latin typeface="+mn-lt"/>
                <a:ea typeface="Open Sans" pitchFamily="34" charset="0"/>
                <a:cs typeface="Open Sans" pitchFamily="34" charset="0"/>
              </a:defRPr>
            </a:lvl1pPr>
          </a:lstStyle>
          <a:p>
            <a:pPr lvl="0"/>
            <a:r>
              <a:rPr lang="en-US" dirty="0"/>
              <a:t>Edit this text</a:t>
            </a:r>
          </a:p>
        </p:txBody>
      </p:sp>
      <p:sp>
        <p:nvSpPr>
          <p:cNvPr id="15" name="Rectangle 14"/>
          <p:cNvSpPr/>
          <p:nvPr userDrawn="1"/>
        </p:nvSpPr>
        <p:spPr>
          <a:xfrm>
            <a:off x="1155090" y="3048317"/>
            <a:ext cx="1752600" cy="4572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Picture Placeholder 80"/>
          <p:cNvSpPr>
            <a:spLocks noGrp="1"/>
          </p:cNvSpPr>
          <p:nvPr>
            <p:ph type="pic" sz="quarter" idx="49"/>
          </p:nvPr>
        </p:nvSpPr>
        <p:spPr>
          <a:xfrm>
            <a:off x="18490474" y="2560637"/>
            <a:ext cx="4521926" cy="4152128"/>
          </a:xfrm>
          <a:prstGeom prst="rect">
            <a:avLst/>
          </a:prstGeom>
          <a:ln w="127000">
            <a:noFill/>
          </a:ln>
          <a:effectLst/>
        </p:spPr>
        <p:txBody>
          <a:bodyPr>
            <a:normAutofit/>
          </a:bodyPr>
          <a:lstStyle>
            <a:lvl1pPr marL="0" indent="0" algn="ctr">
              <a:buFontTx/>
              <a:buNone/>
              <a:defRPr sz="2800">
                <a:solidFill>
                  <a:srgbClr val="000000"/>
                </a:solidFill>
                <a:latin typeface="+mn-lt"/>
                <a:ea typeface="Open Sans" pitchFamily="34" charset="0"/>
                <a:cs typeface="Open Sans" pitchFamily="34" charset="0"/>
              </a:defRPr>
            </a:lvl1pPr>
          </a:lstStyle>
          <a:p>
            <a:endParaRPr lang="en-GB" dirty="0"/>
          </a:p>
        </p:txBody>
      </p:sp>
      <p:sp>
        <p:nvSpPr>
          <p:cNvPr id="17" name="Text Placeholder 28"/>
          <p:cNvSpPr>
            <a:spLocks noGrp="1"/>
          </p:cNvSpPr>
          <p:nvPr>
            <p:ph type="body" sz="quarter" idx="10"/>
          </p:nvPr>
        </p:nvSpPr>
        <p:spPr>
          <a:xfrm>
            <a:off x="838200" y="7513637"/>
            <a:ext cx="17068800" cy="685800"/>
          </a:xfrm>
        </p:spPr>
        <p:txBody>
          <a:bodyPr>
            <a:noAutofit/>
          </a:bodyPr>
          <a:lstStyle>
            <a:lvl1pPr marL="0" indent="0" algn="l">
              <a:buFontTx/>
              <a:buNone/>
              <a:defRPr sz="3200" b="1" spc="100" baseline="0">
                <a:solidFill>
                  <a:schemeClr val="accent2"/>
                </a:solidFill>
                <a:latin typeface="+mj-lt"/>
                <a:ea typeface="Roboto" pitchFamily="2" charset="0"/>
                <a:cs typeface="Poppins Light" pitchFamily="50" charset="0"/>
              </a:defRPr>
            </a:lvl1pPr>
          </a:lstStyle>
          <a:p>
            <a:pPr lvl="0"/>
            <a:endParaRPr lang="en-GB" dirty="0"/>
          </a:p>
        </p:txBody>
      </p:sp>
      <p:sp>
        <p:nvSpPr>
          <p:cNvPr id="18" name="Text Placeholder 28"/>
          <p:cNvSpPr>
            <a:spLocks noGrp="1"/>
          </p:cNvSpPr>
          <p:nvPr>
            <p:ph type="body" sz="quarter" idx="11"/>
          </p:nvPr>
        </p:nvSpPr>
        <p:spPr>
          <a:xfrm>
            <a:off x="838200" y="8275637"/>
            <a:ext cx="17373600" cy="2743200"/>
          </a:xfrm>
        </p:spPr>
        <p:txBody>
          <a:bodyPr>
            <a:normAutofit/>
          </a:bodyPr>
          <a:lstStyle>
            <a:lvl1pPr marL="342900" indent="-342900" algn="justLow">
              <a:lnSpc>
                <a:spcPct val="150000"/>
              </a:lnSpc>
              <a:buClr>
                <a:schemeClr val="accent2"/>
              </a:buClr>
              <a:buFont typeface="Arial" pitchFamily="34" charset="0"/>
              <a:buChar char="•"/>
              <a:defRPr sz="2800" b="0" spc="100" baseline="0">
                <a:solidFill>
                  <a:srgbClr val="000000"/>
                </a:solidFill>
                <a:latin typeface="+mn-lt"/>
                <a:ea typeface="Roboto" pitchFamily="2" charset="0"/>
                <a:cs typeface="Poppins Light" pitchFamily="50" charset="0"/>
              </a:defRPr>
            </a:lvl1pPr>
          </a:lstStyle>
          <a:p>
            <a:pPr lvl="0"/>
            <a:endParaRPr lang="en-GB" dirty="0"/>
          </a:p>
        </p:txBody>
      </p:sp>
      <p:sp>
        <p:nvSpPr>
          <p:cNvPr id="19" name="Text Placeholder 26"/>
          <p:cNvSpPr>
            <a:spLocks noGrp="1"/>
          </p:cNvSpPr>
          <p:nvPr>
            <p:ph type="body" sz="quarter" idx="13" hasCustomPrompt="1"/>
          </p:nvPr>
        </p:nvSpPr>
        <p:spPr>
          <a:xfrm>
            <a:off x="18490474" y="7666037"/>
            <a:ext cx="3907972" cy="3352800"/>
          </a:xfrm>
        </p:spPr>
        <p:txBody>
          <a:bodyPr>
            <a:noAutofit/>
          </a:bodyPr>
          <a:lstStyle>
            <a:lvl1pPr marL="0" indent="0" algn="l">
              <a:buFontTx/>
              <a:buNone/>
              <a:defRPr sz="23900" b="1" spc="100" baseline="0">
                <a:solidFill>
                  <a:schemeClr val="accent2"/>
                </a:solidFill>
                <a:latin typeface="+mj-lt"/>
                <a:ea typeface="Roboto" pitchFamily="2" charset="0"/>
              </a:defRPr>
            </a:lvl1pPr>
          </a:lstStyle>
          <a:p>
            <a:pPr lvl="0"/>
            <a:r>
              <a:rPr lang="en-US" dirty="0"/>
              <a:t>01</a:t>
            </a:r>
            <a:endParaRPr lang="en-GB" dirty="0"/>
          </a:p>
        </p:txBody>
      </p:sp>
      <p:cxnSp>
        <p:nvCxnSpPr>
          <p:cNvPr id="5" name="Straight Connector 4">
            <a:extLst>
              <a:ext uri="{FF2B5EF4-FFF2-40B4-BE49-F238E27FC236}">
                <a16:creationId xmlns:a16="http://schemas.microsoft.com/office/drawing/2014/main" id="{844E28D5-AAA3-E763-7DDB-A2034A1262A5}"/>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355409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wipe(left)">
                                      <p:cBhvr>
                                        <p:cTn id="15" dur="500"/>
                                        <p:tgtEl>
                                          <p:spTgt spid="1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nodePh="1">
                                  <p:stCondLst>
                                    <p:cond delay="0"/>
                                  </p:stCondLst>
                                  <p:endCondLst>
                                    <p:cond evt="begin" delay="0">
                                      <p:tn val="18"/>
                                    </p:cond>
                                  </p:end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22" presetClass="entr" presetSubtype="8" fill="hold" grpId="0" nodeType="afterEffect" nodePh="1">
                                  <p:stCondLst>
                                    <p:cond delay="0"/>
                                  </p:stCondLst>
                                  <p:endCondLst>
                                    <p:cond evt="begin" delay="0">
                                      <p:tn val="24"/>
                                    </p:cond>
                                  </p:end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wipe(left)">
                                      <p:cBhvr>
                                        <p:cTn id="26" dur="500"/>
                                        <p:tgtEl>
                                          <p:spTgt spid="17">
                                            <p:txEl>
                                              <p:pRg st="0" end="0"/>
                                            </p:txEl>
                                          </p:spTgt>
                                        </p:tgtEl>
                                      </p:cBhvr>
                                    </p:animEffect>
                                  </p:childTnLst>
                                </p:cTn>
                              </p:par>
                            </p:childTnLst>
                          </p:cTn>
                        </p:par>
                        <p:par>
                          <p:cTn id="27" fill="hold">
                            <p:stCondLst>
                              <p:cond delay="1500"/>
                            </p:stCondLst>
                            <p:childTnLst>
                              <p:par>
                                <p:cTn id="28" presetID="22" presetClass="entr" presetSubtype="8" fill="hold" grpId="0" nodeType="afterEffect" nodePh="1">
                                  <p:stCondLst>
                                    <p:cond delay="0"/>
                                  </p:stCondLst>
                                  <p:endCondLst>
                                    <p:cond evt="begin" delay="0">
                                      <p:tn val="28"/>
                                    </p:cond>
                                  </p:endCondLst>
                                  <p:childTnLst>
                                    <p:set>
                                      <p:cBhvr>
                                        <p:cTn id="29" dur="1" fill="hold">
                                          <p:stCondLst>
                                            <p:cond delay="0"/>
                                          </p:stCondLst>
                                        </p:cTn>
                                        <p:tgtEl>
                                          <p:spTgt spid="18">
                                            <p:txEl>
                                              <p:pRg st="0" end="0"/>
                                            </p:txEl>
                                          </p:spTgt>
                                        </p:tgtEl>
                                        <p:attrNameLst>
                                          <p:attrName>style.visibility</p:attrName>
                                        </p:attrNameLst>
                                      </p:cBhvr>
                                      <p:to>
                                        <p:strVal val="visible"/>
                                      </p:to>
                                    </p:set>
                                    <p:animEffect transition="in" filter="wipe(left)">
                                      <p:cBhvr>
                                        <p:cTn id="30" dur="500"/>
                                        <p:tgtEl>
                                          <p:spTgt spid="1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animEffect transition="in" filter="fade">
                                      <p:cBhvr>
                                        <p:cTn id="35" dur="1000"/>
                                        <p:tgtEl>
                                          <p:spTgt spid="19">
                                            <p:txEl>
                                              <p:pRg st="0" end="0"/>
                                            </p:txEl>
                                          </p:spTgt>
                                        </p:tgtEl>
                                      </p:cBhvr>
                                    </p:animEffect>
                                    <p:anim calcmode="lin" valueType="num">
                                      <p:cBhvr>
                                        <p:cTn id="3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animBg="1"/>
      <p:bldP spid="16" grpId="0"/>
      <p:bldP spid="17"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p">
        <p:tmplLst>
          <p:tmpl lvl="1">
            <p:tnLst>
              <p:par>
                <p:cTn presetID="42"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1000"/>
                        <p:tgtEl>
                          <p:spTgt spid="19"/>
                        </p:tgtEl>
                      </p:cBhvr>
                    </p:animEffect>
                    <p:anim calcmode="lin" valueType="num">
                      <p:cBhvr>
                        <p:cTn dur="1000" fill="hold"/>
                        <p:tgtEl>
                          <p:spTgt spid="19"/>
                        </p:tgtEl>
                        <p:attrNameLst>
                          <p:attrName>ppt_x</p:attrName>
                        </p:attrNameLst>
                      </p:cBhvr>
                      <p:tavLst>
                        <p:tav tm="0">
                          <p:val>
                            <p:strVal val="#ppt_x"/>
                          </p:val>
                        </p:tav>
                        <p:tav tm="100000">
                          <p:val>
                            <p:strVal val="#ppt_x"/>
                          </p:val>
                        </p:tav>
                      </p:tavLst>
                    </p:anim>
                    <p:anim calcmode="lin" valueType="num">
                      <p:cBhvr>
                        <p:cTn dur="1000" fill="hold"/>
                        <p:tgtEl>
                          <p:spTgt spid="19"/>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
        <p:nvSpPr>
          <p:cNvPr id="13" name="Content Placeholder 7"/>
          <p:cNvSpPr>
            <a:spLocks noGrp="1"/>
          </p:cNvSpPr>
          <p:nvPr>
            <p:ph sz="quarter" idx="15" hasCustomPrompt="1"/>
          </p:nvPr>
        </p:nvSpPr>
        <p:spPr>
          <a:xfrm>
            <a:off x="838200" y="2133917"/>
            <a:ext cx="12344400" cy="749442"/>
          </a:xfrm>
        </p:spPr>
        <p:txBody>
          <a:bodyPr>
            <a:noAutofit/>
          </a:bodyPr>
          <a:lstStyle>
            <a:lvl1pPr marL="0" indent="0" algn="l">
              <a:buNone/>
              <a:defRPr sz="3600" b="1" spc="100" baseline="0">
                <a:solidFill>
                  <a:schemeClr val="accent3"/>
                </a:solidFill>
                <a:latin typeface="+mj-lt"/>
                <a:ea typeface="Roboto" pitchFamily="2" charset="0"/>
                <a:cs typeface="Arial" pitchFamily="34" charset="0"/>
              </a:defRPr>
            </a:lvl1pPr>
          </a:lstStyle>
          <a:p>
            <a:pPr lvl="0"/>
            <a:r>
              <a:rPr lang="en-US" dirty="0"/>
              <a:t>HEADING</a:t>
            </a:r>
          </a:p>
        </p:txBody>
      </p:sp>
      <p:sp>
        <p:nvSpPr>
          <p:cNvPr id="14" name="Content Placeholder 7"/>
          <p:cNvSpPr>
            <a:spLocks noGrp="1"/>
          </p:cNvSpPr>
          <p:nvPr>
            <p:ph sz="quarter" idx="27" hasCustomPrompt="1"/>
          </p:nvPr>
        </p:nvSpPr>
        <p:spPr>
          <a:xfrm>
            <a:off x="838200" y="3276917"/>
            <a:ext cx="17373600" cy="3474720"/>
          </a:xfrm>
        </p:spPr>
        <p:txBody>
          <a:bodyPr>
            <a:normAutofit/>
          </a:bodyPr>
          <a:lstStyle>
            <a:lvl1pPr marL="0" indent="0" algn="justLow">
              <a:lnSpc>
                <a:spcPct val="150000"/>
              </a:lnSpc>
              <a:buNone/>
              <a:defRPr sz="2800" b="0" spc="100" baseline="0">
                <a:solidFill>
                  <a:srgbClr val="000000"/>
                </a:solidFill>
                <a:latin typeface="+mn-lt"/>
                <a:ea typeface="Open Sans" pitchFamily="34" charset="0"/>
                <a:cs typeface="Open Sans" pitchFamily="34" charset="0"/>
              </a:defRPr>
            </a:lvl1pPr>
          </a:lstStyle>
          <a:p>
            <a:pPr lvl="0"/>
            <a:r>
              <a:rPr lang="en-US" dirty="0"/>
              <a:t>Edit this text</a:t>
            </a:r>
          </a:p>
        </p:txBody>
      </p:sp>
      <p:sp>
        <p:nvSpPr>
          <p:cNvPr id="15" name="Rectangle 14"/>
          <p:cNvSpPr/>
          <p:nvPr userDrawn="1"/>
        </p:nvSpPr>
        <p:spPr>
          <a:xfrm>
            <a:off x="1155090" y="3048317"/>
            <a:ext cx="1752600" cy="4572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Picture Placeholder 80"/>
          <p:cNvSpPr>
            <a:spLocks noGrp="1"/>
          </p:cNvSpPr>
          <p:nvPr>
            <p:ph type="pic" sz="quarter" idx="49"/>
          </p:nvPr>
        </p:nvSpPr>
        <p:spPr>
          <a:xfrm>
            <a:off x="18490474" y="2560637"/>
            <a:ext cx="4521926" cy="4152128"/>
          </a:xfrm>
          <a:prstGeom prst="rect">
            <a:avLst/>
          </a:prstGeom>
          <a:ln w="127000">
            <a:noFill/>
          </a:ln>
          <a:effectLst/>
        </p:spPr>
        <p:txBody>
          <a:bodyPr>
            <a:normAutofit/>
          </a:bodyPr>
          <a:lstStyle>
            <a:lvl1pPr marL="0" indent="0" algn="ctr">
              <a:buFontTx/>
              <a:buNone/>
              <a:defRPr sz="2800">
                <a:solidFill>
                  <a:srgbClr val="000000"/>
                </a:solidFill>
                <a:latin typeface="+mn-lt"/>
                <a:ea typeface="Open Sans" pitchFamily="34" charset="0"/>
                <a:cs typeface="Open Sans" pitchFamily="34" charset="0"/>
              </a:defRPr>
            </a:lvl1pPr>
          </a:lstStyle>
          <a:p>
            <a:endParaRPr lang="en-GB" dirty="0"/>
          </a:p>
        </p:txBody>
      </p:sp>
      <p:sp>
        <p:nvSpPr>
          <p:cNvPr id="17" name="Text Placeholder 28"/>
          <p:cNvSpPr>
            <a:spLocks noGrp="1"/>
          </p:cNvSpPr>
          <p:nvPr>
            <p:ph type="body" sz="quarter" idx="10"/>
          </p:nvPr>
        </p:nvSpPr>
        <p:spPr>
          <a:xfrm>
            <a:off x="838200" y="7513637"/>
            <a:ext cx="17068800" cy="685800"/>
          </a:xfrm>
        </p:spPr>
        <p:txBody>
          <a:bodyPr>
            <a:noAutofit/>
          </a:bodyPr>
          <a:lstStyle>
            <a:lvl1pPr marL="0" indent="0" algn="l">
              <a:buFontTx/>
              <a:buNone/>
              <a:defRPr sz="3200" b="1" spc="100" baseline="0">
                <a:solidFill>
                  <a:schemeClr val="accent3"/>
                </a:solidFill>
                <a:latin typeface="+mj-lt"/>
                <a:ea typeface="Roboto" pitchFamily="2" charset="0"/>
                <a:cs typeface="Poppins Light" pitchFamily="50" charset="0"/>
              </a:defRPr>
            </a:lvl1pPr>
          </a:lstStyle>
          <a:p>
            <a:pPr lvl="0"/>
            <a:endParaRPr lang="en-GB" dirty="0"/>
          </a:p>
        </p:txBody>
      </p:sp>
      <p:sp>
        <p:nvSpPr>
          <p:cNvPr id="18" name="Text Placeholder 28"/>
          <p:cNvSpPr>
            <a:spLocks noGrp="1"/>
          </p:cNvSpPr>
          <p:nvPr>
            <p:ph type="body" sz="quarter" idx="11"/>
          </p:nvPr>
        </p:nvSpPr>
        <p:spPr>
          <a:xfrm>
            <a:off x="838200" y="8275637"/>
            <a:ext cx="17373600" cy="2743200"/>
          </a:xfrm>
        </p:spPr>
        <p:txBody>
          <a:bodyPr>
            <a:normAutofit/>
          </a:bodyPr>
          <a:lstStyle>
            <a:lvl1pPr marL="342900" indent="-342900" algn="justLow">
              <a:lnSpc>
                <a:spcPct val="150000"/>
              </a:lnSpc>
              <a:buClr>
                <a:schemeClr val="accent3"/>
              </a:buClr>
              <a:buFont typeface="Arial" pitchFamily="34" charset="0"/>
              <a:buChar char="•"/>
              <a:defRPr sz="2800" b="0" spc="100" baseline="0">
                <a:solidFill>
                  <a:srgbClr val="000000"/>
                </a:solidFill>
                <a:latin typeface="+mn-lt"/>
                <a:ea typeface="Roboto" pitchFamily="2" charset="0"/>
                <a:cs typeface="Poppins Light" pitchFamily="50" charset="0"/>
              </a:defRPr>
            </a:lvl1pPr>
          </a:lstStyle>
          <a:p>
            <a:pPr lvl="0"/>
            <a:endParaRPr lang="en-GB" dirty="0"/>
          </a:p>
        </p:txBody>
      </p:sp>
      <p:sp>
        <p:nvSpPr>
          <p:cNvPr id="19" name="Text Placeholder 26"/>
          <p:cNvSpPr>
            <a:spLocks noGrp="1"/>
          </p:cNvSpPr>
          <p:nvPr>
            <p:ph type="body" sz="quarter" idx="13" hasCustomPrompt="1"/>
          </p:nvPr>
        </p:nvSpPr>
        <p:spPr>
          <a:xfrm>
            <a:off x="18490474" y="7666037"/>
            <a:ext cx="3907972" cy="3352800"/>
          </a:xfrm>
        </p:spPr>
        <p:txBody>
          <a:bodyPr>
            <a:noAutofit/>
          </a:bodyPr>
          <a:lstStyle>
            <a:lvl1pPr marL="0" indent="0" algn="l">
              <a:buFontTx/>
              <a:buNone/>
              <a:defRPr sz="23900" b="1" spc="100" baseline="0">
                <a:solidFill>
                  <a:schemeClr val="accent3"/>
                </a:solidFill>
                <a:latin typeface="+mj-lt"/>
                <a:ea typeface="Roboto" pitchFamily="2" charset="0"/>
              </a:defRPr>
            </a:lvl1pPr>
          </a:lstStyle>
          <a:p>
            <a:pPr lvl="0"/>
            <a:r>
              <a:rPr lang="en-US" dirty="0"/>
              <a:t>01</a:t>
            </a:r>
            <a:endParaRPr lang="en-GB" dirty="0"/>
          </a:p>
        </p:txBody>
      </p:sp>
      <p:cxnSp>
        <p:nvCxnSpPr>
          <p:cNvPr id="5" name="Straight Connector 4">
            <a:extLst>
              <a:ext uri="{FF2B5EF4-FFF2-40B4-BE49-F238E27FC236}">
                <a16:creationId xmlns:a16="http://schemas.microsoft.com/office/drawing/2014/main" id="{50634890-0264-F213-5F06-BA68043514BA}"/>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151918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wipe(left)">
                                      <p:cBhvr>
                                        <p:cTn id="15" dur="500"/>
                                        <p:tgtEl>
                                          <p:spTgt spid="1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nodePh="1">
                                  <p:stCondLst>
                                    <p:cond delay="0"/>
                                  </p:stCondLst>
                                  <p:endCondLst>
                                    <p:cond evt="begin" delay="0">
                                      <p:tn val="18"/>
                                    </p:cond>
                                  </p:end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22" presetClass="entr" presetSubtype="8" fill="hold" grpId="0" nodeType="afterEffect" nodePh="1">
                                  <p:stCondLst>
                                    <p:cond delay="0"/>
                                  </p:stCondLst>
                                  <p:endCondLst>
                                    <p:cond evt="begin" delay="0">
                                      <p:tn val="24"/>
                                    </p:cond>
                                  </p:end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wipe(left)">
                                      <p:cBhvr>
                                        <p:cTn id="26" dur="500"/>
                                        <p:tgtEl>
                                          <p:spTgt spid="17">
                                            <p:txEl>
                                              <p:pRg st="0" end="0"/>
                                            </p:txEl>
                                          </p:spTgt>
                                        </p:tgtEl>
                                      </p:cBhvr>
                                    </p:animEffect>
                                  </p:childTnLst>
                                </p:cTn>
                              </p:par>
                            </p:childTnLst>
                          </p:cTn>
                        </p:par>
                        <p:par>
                          <p:cTn id="27" fill="hold">
                            <p:stCondLst>
                              <p:cond delay="1500"/>
                            </p:stCondLst>
                            <p:childTnLst>
                              <p:par>
                                <p:cTn id="28" presetID="22" presetClass="entr" presetSubtype="8" fill="hold" grpId="0" nodeType="afterEffect" nodePh="1">
                                  <p:stCondLst>
                                    <p:cond delay="0"/>
                                  </p:stCondLst>
                                  <p:endCondLst>
                                    <p:cond evt="begin" delay="0">
                                      <p:tn val="28"/>
                                    </p:cond>
                                  </p:endCondLst>
                                  <p:childTnLst>
                                    <p:set>
                                      <p:cBhvr>
                                        <p:cTn id="29" dur="1" fill="hold">
                                          <p:stCondLst>
                                            <p:cond delay="0"/>
                                          </p:stCondLst>
                                        </p:cTn>
                                        <p:tgtEl>
                                          <p:spTgt spid="18">
                                            <p:txEl>
                                              <p:pRg st="0" end="0"/>
                                            </p:txEl>
                                          </p:spTgt>
                                        </p:tgtEl>
                                        <p:attrNameLst>
                                          <p:attrName>style.visibility</p:attrName>
                                        </p:attrNameLst>
                                      </p:cBhvr>
                                      <p:to>
                                        <p:strVal val="visible"/>
                                      </p:to>
                                    </p:set>
                                    <p:animEffect transition="in" filter="wipe(left)">
                                      <p:cBhvr>
                                        <p:cTn id="30" dur="500"/>
                                        <p:tgtEl>
                                          <p:spTgt spid="1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animEffect transition="in" filter="fade">
                                      <p:cBhvr>
                                        <p:cTn id="35" dur="1000"/>
                                        <p:tgtEl>
                                          <p:spTgt spid="19">
                                            <p:txEl>
                                              <p:pRg st="0" end="0"/>
                                            </p:txEl>
                                          </p:spTgt>
                                        </p:tgtEl>
                                      </p:cBhvr>
                                    </p:animEffect>
                                    <p:anim calcmode="lin" valueType="num">
                                      <p:cBhvr>
                                        <p:cTn id="3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animBg="1"/>
      <p:bldP spid="16" grpId="0"/>
      <p:bldP spid="17"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build="p">
        <p:tmplLst>
          <p:tmpl lvl="1">
            <p:tnLst>
              <p:par>
                <p:cTn presetID="22" presetClass="entr" presetSubtype="8" fill="hold" nodeType="afterEffect" nodePh="1">
                  <p:stCondLst>
                    <p:cond delay="0"/>
                  </p:stCondLst>
                  <p:endCondLst>
                    <p:cond delay="0"/>
                  </p:end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p">
        <p:tmplLst>
          <p:tmpl lvl="1">
            <p:tnLst>
              <p:par>
                <p:cTn presetID="42"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1000"/>
                        <p:tgtEl>
                          <p:spTgt spid="19"/>
                        </p:tgtEl>
                      </p:cBhvr>
                    </p:animEffect>
                    <p:anim calcmode="lin" valueType="num">
                      <p:cBhvr>
                        <p:cTn dur="1000" fill="hold"/>
                        <p:tgtEl>
                          <p:spTgt spid="19"/>
                        </p:tgtEl>
                        <p:attrNameLst>
                          <p:attrName>ppt_x</p:attrName>
                        </p:attrNameLst>
                      </p:cBhvr>
                      <p:tavLst>
                        <p:tav tm="0">
                          <p:val>
                            <p:strVal val="#ppt_x"/>
                          </p:val>
                        </p:tav>
                        <p:tav tm="100000">
                          <p:val>
                            <p:strVal val="#ppt_x"/>
                          </p:val>
                        </p:tav>
                      </p:tavLst>
                    </p:anim>
                    <p:anim calcmode="lin" valueType="num">
                      <p:cBhvr>
                        <p:cTn dur="1000" fill="hold"/>
                        <p:tgtEl>
                          <p:spTgt spid="19"/>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
        <p:nvSpPr>
          <p:cNvPr id="13" name="Text Placeholder 6"/>
          <p:cNvSpPr>
            <a:spLocks noGrp="1"/>
          </p:cNvSpPr>
          <p:nvPr>
            <p:ph type="body" sz="quarter" idx="51" hasCustomPrompt="1"/>
          </p:nvPr>
        </p:nvSpPr>
        <p:spPr>
          <a:xfrm>
            <a:off x="5457251" y="6934517"/>
            <a:ext cx="12859899" cy="1942944"/>
          </a:xfrm>
          <a:prstGeom prst="rect">
            <a:avLst/>
          </a:prstGeom>
        </p:spPr>
        <p:txBody>
          <a:bodyPr>
            <a:noAutofit/>
          </a:bodyPr>
          <a:lstStyle>
            <a:lvl1pPr marL="0" indent="0" algn="ctr">
              <a:buFontTx/>
              <a:buNone/>
              <a:defRPr sz="9600" b="1" spc="100" baseline="0">
                <a:solidFill>
                  <a:schemeClr val="accent1"/>
                </a:solidFill>
                <a:latin typeface="+mj-lt"/>
                <a:ea typeface="Roboto" pitchFamily="2" charset="0"/>
                <a:cs typeface="Times New Roman" pitchFamily="18" charset="0"/>
              </a:defRPr>
            </a:lvl1pPr>
          </a:lstStyle>
          <a:p>
            <a:pPr lvl="0"/>
            <a:r>
              <a:rPr lang="en-US" dirty="0"/>
              <a:t>YOUR TITLE HERE</a:t>
            </a:r>
            <a:endParaRPr lang="en-GB" dirty="0"/>
          </a:p>
        </p:txBody>
      </p:sp>
      <p:sp>
        <p:nvSpPr>
          <p:cNvPr id="14" name="Text Placeholder 6"/>
          <p:cNvSpPr>
            <a:spLocks noGrp="1"/>
          </p:cNvSpPr>
          <p:nvPr>
            <p:ph type="body" sz="quarter" idx="14" hasCustomPrompt="1"/>
          </p:nvPr>
        </p:nvSpPr>
        <p:spPr>
          <a:xfrm>
            <a:off x="7734300" y="8275637"/>
            <a:ext cx="8305800" cy="1645920"/>
          </a:xfrm>
          <a:prstGeom prst="rect">
            <a:avLst/>
          </a:prstGeom>
        </p:spPr>
        <p:txBody>
          <a:bodyPr>
            <a:noAutofit/>
          </a:bodyPr>
          <a:lstStyle>
            <a:lvl1pPr marL="0" indent="0" algn="ctr">
              <a:lnSpc>
                <a:spcPct val="150000"/>
              </a:lnSpc>
              <a:buFontTx/>
              <a:buNone/>
              <a:defRPr sz="3600" b="0" spc="300" baseline="0">
                <a:solidFill>
                  <a:schemeClr val="tx1"/>
                </a:solidFill>
                <a:latin typeface="+mn-lt"/>
                <a:ea typeface="Roboto" pitchFamily="2" charset="0"/>
                <a:cs typeface="Times New Roman" pitchFamily="18" charset="0"/>
              </a:defRPr>
            </a:lvl1pPr>
          </a:lstStyle>
          <a:p>
            <a:pPr lvl="0"/>
            <a:r>
              <a:rPr lang="en-US" dirty="0"/>
              <a:t>YOUR TITLE HERE</a:t>
            </a:r>
            <a:endParaRPr lang="en-GB" dirty="0"/>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2325139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cxnSp>
        <p:nvCxnSpPr>
          <p:cNvPr id="5" name="Straight Connector 4">
            <a:extLst>
              <a:ext uri="{FF2B5EF4-FFF2-40B4-BE49-F238E27FC236}">
                <a16:creationId xmlns:a16="http://schemas.microsoft.com/office/drawing/2014/main" id="{0C4D7BD6-55F5-159F-2B1E-A3815ECA7B87}"/>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159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45419-8036-7C95-BC08-D0CAAAC32ACF}"/>
              </a:ext>
            </a:extLst>
          </p:cNvPr>
          <p:cNvSpPr>
            <a:spLocks noGrp="1"/>
          </p:cNvSpPr>
          <p:nvPr>
            <p:ph type="ctrTitle"/>
          </p:nvPr>
        </p:nvSpPr>
        <p:spPr>
          <a:xfrm>
            <a:off x="2971800" y="2184400"/>
            <a:ext cx="17830800" cy="46482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BD619E-7089-EFA8-AE81-6475D118AFCB}"/>
              </a:ext>
            </a:extLst>
          </p:cNvPr>
          <p:cNvSpPr>
            <a:spLocks noGrp="1"/>
          </p:cNvSpPr>
          <p:nvPr>
            <p:ph type="subTitle" idx="1"/>
          </p:nvPr>
        </p:nvSpPr>
        <p:spPr>
          <a:xfrm>
            <a:off x="2971800" y="7011988"/>
            <a:ext cx="17830800" cy="3224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F6ECF4-9C80-8FA4-909F-141D86721BEF}"/>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5" name="Footer Placeholder 4">
            <a:extLst>
              <a:ext uri="{FF2B5EF4-FFF2-40B4-BE49-F238E27FC236}">
                <a16:creationId xmlns:a16="http://schemas.microsoft.com/office/drawing/2014/main" id="{0201E6D1-1A92-713E-E90A-5FF4F33AB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D83D4-35C2-9160-CA8E-65D7760E48D5}"/>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6868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p:cNvSpPr/>
          <p:nvPr userDrawn="1"/>
        </p:nvSpPr>
        <p:spPr>
          <a:xfrm>
            <a:off x="-26127" y="7285037"/>
            <a:ext cx="23839656" cy="5486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Connector 5"/>
          <p:cNvSpPr/>
          <p:nvPr userDrawn="1"/>
        </p:nvSpPr>
        <p:spPr>
          <a:xfrm>
            <a:off x="13411200" y="2408238"/>
            <a:ext cx="9811471" cy="9811471"/>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ontent Placeholder 7"/>
          <p:cNvSpPr>
            <a:spLocks noGrp="1"/>
          </p:cNvSpPr>
          <p:nvPr>
            <p:ph sz="quarter" idx="13" hasCustomPrompt="1"/>
          </p:nvPr>
        </p:nvSpPr>
        <p:spPr>
          <a:xfrm>
            <a:off x="1219200" y="8778651"/>
            <a:ext cx="11430000" cy="1158577"/>
          </a:xfrm>
          <a:prstGeom prst="rect">
            <a:avLst/>
          </a:prstGeom>
        </p:spPr>
        <p:txBody>
          <a:bodyPr>
            <a:noAutofit/>
          </a:bodyPr>
          <a:lstStyle>
            <a:lvl1pPr marL="0" indent="0" algn="justLow">
              <a:buNone/>
              <a:defRPr sz="5400" b="1" spc="200" baseline="0">
                <a:solidFill>
                  <a:schemeClr val="bg1"/>
                </a:solidFill>
                <a:latin typeface="+mj-lt"/>
                <a:ea typeface="Roboto" pitchFamily="2" charset="0"/>
                <a:cs typeface="Poppins" pitchFamily="50" charset="0"/>
              </a:defRPr>
            </a:lvl1pPr>
          </a:lstStyle>
          <a:p>
            <a:pPr lvl="0"/>
            <a:r>
              <a:rPr lang="en-US" dirty="0"/>
              <a:t>WRITE PPT TITLE</a:t>
            </a:r>
          </a:p>
        </p:txBody>
      </p:sp>
      <p:sp>
        <p:nvSpPr>
          <p:cNvPr id="15" name="Content Placeholder 7"/>
          <p:cNvSpPr>
            <a:spLocks noGrp="1"/>
          </p:cNvSpPr>
          <p:nvPr>
            <p:ph sz="quarter" idx="14" hasCustomPrompt="1"/>
          </p:nvPr>
        </p:nvSpPr>
        <p:spPr>
          <a:xfrm>
            <a:off x="1219200" y="8123237"/>
            <a:ext cx="11430000" cy="670991"/>
          </a:xfrm>
          <a:prstGeom prst="rect">
            <a:avLst/>
          </a:prstGeom>
        </p:spPr>
        <p:txBody>
          <a:bodyPr>
            <a:noAutofit/>
          </a:bodyPr>
          <a:lstStyle>
            <a:lvl1pPr marL="0" indent="0" algn="justLow">
              <a:buNone/>
              <a:defRPr sz="3200" b="0" spc="200" baseline="0">
                <a:solidFill>
                  <a:schemeClr val="bg1"/>
                </a:solidFill>
                <a:latin typeface="+mn-lt"/>
                <a:ea typeface="Roboto" pitchFamily="2" charset="0"/>
                <a:cs typeface="Poppins Light" pitchFamily="50" charset="0"/>
              </a:defRPr>
            </a:lvl1pPr>
          </a:lstStyle>
          <a:p>
            <a:pPr lvl="0"/>
            <a:r>
              <a:rPr lang="en-US" dirty="0"/>
              <a:t>Add subtitle here</a:t>
            </a:r>
          </a:p>
        </p:txBody>
      </p:sp>
      <p:cxnSp>
        <p:nvCxnSpPr>
          <p:cNvPr id="5" name="Straight Connector 4"/>
          <p:cNvCxnSpPr/>
          <p:nvPr userDrawn="1"/>
        </p:nvCxnSpPr>
        <p:spPr>
          <a:xfrm>
            <a:off x="1468582" y="10256837"/>
            <a:ext cx="10058400" cy="0"/>
          </a:xfrm>
          <a:prstGeom prst="line">
            <a:avLst/>
          </a:prstGeom>
          <a:ln w="5715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6" name="Content Placeholder 7"/>
          <p:cNvSpPr>
            <a:spLocks noGrp="1"/>
          </p:cNvSpPr>
          <p:nvPr>
            <p:ph sz="quarter" idx="15" hasCustomPrompt="1"/>
          </p:nvPr>
        </p:nvSpPr>
        <p:spPr>
          <a:xfrm>
            <a:off x="1219200" y="10652646"/>
            <a:ext cx="11430000" cy="670991"/>
          </a:xfrm>
          <a:prstGeom prst="rect">
            <a:avLst/>
          </a:prstGeom>
        </p:spPr>
        <p:txBody>
          <a:bodyPr>
            <a:noAutofit/>
          </a:bodyPr>
          <a:lstStyle>
            <a:lvl1pPr marL="0" indent="0" algn="justLow">
              <a:buNone/>
              <a:defRPr sz="3200" b="0" spc="200" baseline="0">
                <a:solidFill>
                  <a:schemeClr val="bg1"/>
                </a:solidFill>
                <a:latin typeface="+mn-lt"/>
                <a:ea typeface="Roboto" pitchFamily="2" charset="0"/>
                <a:cs typeface="Poppins Light" pitchFamily="50" charset="0"/>
              </a:defRPr>
            </a:lvl1pPr>
          </a:lstStyle>
          <a:p>
            <a:pPr lvl="0"/>
            <a:r>
              <a:rPr lang="en-US" dirty="0"/>
              <a:t>Add subtitle here</a:t>
            </a:r>
          </a:p>
        </p:txBody>
      </p:sp>
      <p:sp>
        <p:nvSpPr>
          <p:cNvPr id="18" name="Picture Placeholder 16"/>
          <p:cNvSpPr>
            <a:spLocks noGrp="1"/>
          </p:cNvSpPr>
          <p:nvPr>
            <p:ph type="pic" sz="quarter" idx="17"/>
          </p:nvPr>
        </p:nvSpPr>
        <p:spPr>
          <a:xfrm>
            <a:off x="13736781" y="2849128"/>
            <a:ext cx="9093489" cy="9093489"/>
          </a:xfrm>
          <a:prstGeom prst="flowChartConnector">
            <a:avLst/>
          </a:prstGeom>
          <a:ln w="381000">
            <a:noFill/>
          </a:ln>
        </p:spPr>
        <p:txBody>
          <a:bodyPr>
            <a:normAutofit/>
          </a:bodyPr>
          <a:lstStyle>
            <a:lvl1pPr marL="0" indent="0" algn="ctr">
              <a:buFontTx/>
              <a:buNone/>
              <a:defRPr sz="2400">
                <a:solidFill>
                  <a:srgbClr val="000000"/>
                </a:solidFill>
                <a:latin typeface="+mj-lt"/>
                <a:ea typeface="Champagne &amp; Limousines" pitchFamily="34" charset="0"/>
              </a:defRPr>
            </a:lvl1pPr>
          </a:lstStyle>
          <a:p>
            <a:endParaRPr lang="en-GB" dirty="0"/>
          </a:p>
        </p:txBody>
      </p:sp>
      <p:sp>
        <p:nvSpPr>
          <p:cNvPr id="19" name="Block Arc 18"/>
          <p:cNvSpPr/>
          <p:nvPr userDrawn="1"/>
        </p:nvSpPr>
        <p:spPr>
          <a:xfrm>
            <a:off x="13446853" y="2425506"/>
            <a:ext cx="9748110" cy="9877275"/>
          </a:xfrm>
          <a:prstGeom prst="blockArc">
            <a:avLst>
              <a:gd name="adj1" fmla="val 11333366"/>
              <a:gd name="adj2" fmla="val 21178159"/>
              <a:gd name="adj3" fmla="val 113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0" name="Picture Placeholder 17"/>
          <p:cNvSpPr>
            <a:spLocks noGrp="1"/>
          </p:cNvSpPr>
          <p:nvPr>
            <p:ph type="pic" sz="quarter" idx="18"/>
          </p:nvPr>
        </p:nvSpPr>
        <p:spPr>
          <a:xfrm>
            <a:off x="201556" y="264456"/>
            <a:ext cx="4294244" cy="1838981"/>
          </a:xfrm>
          <a:prstGeom prst="rect">
            <a:avLst/>
          </a:prstGeom>
        </p:spPr>
        <p:txBody>
          <a:bodyPr>
            <a:normAutofit/>
          </a:bodyPr>
          <a:lstStyle>
            <a:lvl1pPr marL="0" indent="0" algn="ctr">
              <a:buFontTx/>
              <a:buNone/>
              <a:defRPr sz="2800">
                <a:solidFill>
                  <a:srgbClr val="000000"/>
                </a:solidFill>
                <a:latin typeface="+mn-lt"/>
                <a:ea typeface="Roboto" pitchFamily="2" charset="0"/>
              </a:defRPr>
            </a:lvl1pPr>
          </a:lstStyle>
          <a:p>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1178" y="4124410"/>
            <a:ext cx="12480711" cy="2533830"/>
          </a:xfrm>
          <a:prstGeom prst="rect">
            <a:avLst/>
          </a:prstGeom>
        </p:spPr>
      </p:pic>
      <p:pic>
        <p:nvPicPr>
          <p:cNvPr id="17" name="Picture Placeholder 8"/>
          <p:cNvPicPr>
            <a:picLocks noChangeAspect="1"/>
          </p:cNvPicPr>
          <p:nvPr userDrawn="1"/>
        </p:nvPicPr>
        <p:blipFill>
          <a:blip r:embed="rId3">
            <a:extLst>
              <a:ext uri="{28A0092B-C50C-407E-A947-70E740481C1C}">
                <a14:useLocalDpi xmlns:a14="http://schemas.microsoft.com/office/drawing/2010/main" val="0"/>
              </a:ext>
            </a:extLst>
          </a:blip>
          <a:srcRect l="2145" r="2145"/>
          <a:stretch>
            <a:fillRect/>
          </a:stretch>
        </p:blipFill>
        <p:spPr>
          <a:xfrm>
            <a:off x="201556" y="264455"/>
            <a:ext cx="4294244" cy="1838981"/>
          </a:xfrm>
          <a:prstGeom prst="rect">
            <a:avLst/>
          </a:prstGeom>
        </p:spPr>
      </p:pic>
    </p:spTree>
    <p:extLst>
      <p:ext uri="{BB962C8B-B14F-4D97-AF65-F5344CB8AC3E}">
        <p14:creationId xmlns:p14="http://schemas.microsoft.com/office/powerpoint/2010/main" val="2309782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305A-D8D3-62A3-2775-181C90111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4075F8-A709-5DFD-548D-6392C1B7BE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91D479-50B8-AB01-B023-620C1C1B6DDD}"/>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5" name="Footer Placeholder 4">
            <a:extLst>
              <a:ext uri="{FF2B5EF4-FFF2-40B4-BE49-F238E27FC236}">
                <a16:creationId xmlns:a16="http://schemas.microsoft.com/office/drawing/2014/main" id="{12B7BC50-EFA1-192F-66D1-1F24D34F0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755F5-CD75-8D6E-437C-5BEFD2662FBC}"/>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4225503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7F3BC-2C7F-C90D-D380-81A9F6D49CDF}"/>
              </a:ext>
            </a:extLst>
          </p:cNvPr>
          <p:cNvSpPr>
            <a:spLocks noGrp="1"/>
          </p:cNvSpPr>
          <p:nvPr>
            <p:ph type="title"/>
          </p:nvPr>
        </p:nvSpPr>
        <p:spPr>
          <a:xfrm>
            <a:off x="1622425" y="3328988"/>
            <a:ext cx="20505738" cy="55530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F06B33-B64C-3F6A-72DF-3F0098881179}"/>
              </a:ext>
            </a:extLst>
          </p:cNvPr>
          <p:cNvSpPr>
            <a:spLocks noGrp="1"/>
          </p:cNvSpPr>
          <p:nvPr>
            <p:ph type="body" idx="1"/>
          </p:nvPr>
        </p:nvSpPr>
        <p:spPr>
          <a:xfrm>
            <a:off x="1622425" y="8934450"/>
            <a:ext cx="20505738" cy="292100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642B6C-EC1A-A4B1-54CF-A629EB443A19}"/>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5" name="Footer Placeholder 4">
            <a:extLst>
              <a:ext uri="{FF2B5EF4-FFF2-40B4-BE49-F238E27FC236}">
                <a16:creationId xmlns:a16="http://schemas.microsoft.com/office/drawing/2014/main" id="{602BE8E4-C741-7611-B30E-908642AD4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57759-6A9C-6FB5-8FC9-DC53F82F200E}"/>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29681870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9B7C-3406-5BD7-993A-275CBD5EB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89D76C-0387-3D30-38F6-029407178687}"/>
              </a:ext>
            </a:extLst>
          </p:cNvPr>
          <p:cNvSpPr>
            <a:spLocks noGrp="1"/>
          </p:cNvSpPr>
          <p:nvPr>
            <p:ph sz="half" idx="1"/>
          </p:nvPr>
        </p:nvSpPr>
        <p:spPr>
          <a:xfrm>
            <a:off x="1635125" y="3554413"/>
            <a:ext cx="10175875" cy="8470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FEEB7D-31CA-950B-8793-CBBC270957BA}"/>
              </a:ext>
            </a:extLst>
          </p:cNvPr>
          <p:cNvSpPr>
            <a:spLocks noGrp="1"/>
          </p:cNvSpPr>
          <p:nvPr>
            <p:ph sz="half" idx="2"/>
          </p:nvPr>
        </p:nvSpPr>
        <p:spPr>
          <a:xfrm>
            <a:off x="11963400" y="3554413"/>
            <a:ext cx="10175875" cy="8470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9A338A-DADB-9899-68D3-598742FB69CF}"/>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6" name="Footer Placeholder 5">
            <a:extLst>
              <a:ext uri="{FF2B5EF4-FFF2-40B4-BE49-F238E27FC236}">
                <a16:creationId xmlns:a16="http://schemas.microsoft.com/office/drawing/2014/main" id="{F89DC6C9-077D-598F-B74B-6C3DEEA961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B41054-6BF6-352B-24F0-FEB6ABC88C38}"/>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634045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46892-C57D-BE1F-A199-868AB1D75299}"/>
              </a:ext>
            </a:extLst>
          </p:cNvPr>
          <p:cNvSpPr>
            <a:spLocks noGrp="1"/>
          </p:cNvSpPr>
          <p:nvPr>
            <p:ph type="title"/>
          </p:nvPr>
        </p:nvSpPr>
        <p:spPr>
          <a:xfrm>
            <a:off x="1638300" y="711200"/>
            <a:ext cx="20504150" cy="25796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6BAFD4-3170-C3C4-5354-8E443BF649D9}"/>
              </a:ext>
            </a:extLst>
          </p:cNvPr>
          <p:cNvSpPr>
            <a:spLocks noGrp="1"/>
          </p:cNvSpPr>
          <p:nvPr>
            <p:ph type="body" idx="1"/>
          </p:nvPr>
        </p:nvSpPr>
        <p:spPr>
          <a:xfrm>
            <a:off x="1638300" y="3273425"/>
            <a:ext cx="10056813" cy="1603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AE5D89-3259-1AB4-038F-4CD3FC808380}"/>
              </a:ext>
            </a:extLst>
          </p:cNvPr>
          <p:cNvSpPr>
            <a:spLocks noGrp="1"/>
          </p:cNvSpPr>
          <p:nvPr>
            <p:ph sz="half" idx="2"/>
          </p:nvPr>
        </p:nvSpPr>
        <p:spPr>
          <a:xfrm>
            <a:off x="1638300" y="4876800"/>
            <a:ext cx="10056813" cy="7172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3E0958-F619-AEE6-D0E5-61A964B6652B}"/>
              </a:ext>
            </a:extLst>
          </p:cNvPr>
          <p:cNvSpPr>
            <a:spLocks noGrp="1"/>
          </p:cNvSpPr>
          <p:nvPr>
            <p:ph type="body" sz="quarter" idx="3"/>
          </p:nvPr>
        </p:nvSpPr>
        <p:spPr>
          <a:xfrm>
            <a:off x="12036425" y="3273425"/>
            <a:ext cx="10106025" cy="1603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212666-C368-6AEA-7BF1-B8A6ABCB338D}"/>
              </a:ext>
            </a:extLst>
          </p:cNvPr>
          <p:cNvSpPr>
            <a:spLocks noGrp="1"/>
          </p:cNvSpPr>
          <p:nvPr>
            <p:ph sz="quarter" idx="4"/>
          </p:nvPr>
        </p:nvSpPr>
        <p:spPr>
          <a:xfrm>
            <a:off x="12036425" y="4876800"/>
            <a:ext cx="10106025" cy="7172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F69B76-8E94-0857-4778-A514CFC54A58}"/>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8" name="Footer Placeholder 7">
            <a:extLst>
              <a:ext uri="{FF2B5EF4-FFF2-40B4-BE49-F238E27FC236}">
                <a16:creationId xmlns:a16="http://schemas.microsoft.com/office/drawing/2014/main" id="{740D8253-93A2-34F7-C4A4-5EE04832C0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BF9714-950A-9377-F231-5F6399007D2D}"/>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9330781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EB84-DD44-C604-997F-64C2595E5C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6D4AFE-7384-B151-C68A-85A248F2CE0C}"/>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4" name="Footer Placeholder 3">
            <a:extLst>
              <a:ext uri="{FF2B5EF4-FFF2-40B4-BE49-F238E27FC236}">
                <a16:creationId xmlns:a16="http://schemas.microsoft.com/office/drawing/2014/main" id="{E3A3CB10-126A-668F-6C19-CE4B10F88F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5ADEB6-2FBD-2561-1445-698D193B0AF1}"/>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703585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03B4EA-F326-2CD7-810C-408E6C776A08}"/>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3" name="Footer Placeholder 2">
            <a:extLst>
              <a:ext uri="{FF2B5EF4-FFF2-40B4-BE49-F238E27FC236}">
                <a16:creationId xmlns:a16="http://schemas.microsoft.com/office/drawing/2014/main" id="{F329059C-3D27-D963-E307-C016BA6AEB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F3C8B3-398F-8A49-F91B-C29CDF8D9238}"/>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1623438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8D04-51AE-85E1-C9B5-4F7BF69B9598}"/>
              </a:ext>
            </a:extLst>
          </p:cNvPr>
          <p:cNvSpPr>
            <a:spLocks noGrp="1"/>
          </p:cNvSpPr>
          <p:nvPr>
            <p:ph type="title"/>
          </p:nvPr>
        </p:nvSpPr>
        <p:spPr>
          <a:xfrm>
            <a:off x="1638300" y="890588"/>
            <a:ext cx="7667625" cy="31146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29424C-4D14-1912-E076-770BF6AC65DD}"/>
              </a:ext>
            </a:extLst>
          </p:cNvPr>
          <p:cNvSpPr>
            <a:spLocks noGrp="1"/>
          </p:cNvSpPr>
          <p:nvPr>
            <p:ph idx="1"/>
          </p:nvPr>
        </p:nvSpPr>
        <p:spPr>
          <a:xfrm>
            <a:off x="10107613" y="1922463"/>
            <a:ext cx="12034837" cy="94869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A64CD2-2C0A-42D8-55F8-3B2EFDC0F8F8}"/>
              </a:ext>
            </a:extLst>
          </p:cNvPr>
          <p:cNvSpPr>
            <a:spLocks noGrp="1"/>
          </p:cNvSpPr>
          <p:nvPr>
            <p:ph type="body" sz="half" idx="2"/>
          </p:nvPr>
        </p:nvSpPr>
        <p:spPr>
          <a:xfrm>
            <a:off x="1638300" y="4005263"/>
            <a:ext cx="7667625" cy="7419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ED730E-256C-104D-55A8-73B773D51391}"/>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6" name="Footer Placeholder 5">
            <a:extLst>
              <a:ext uri="{FF2B5EF4-FFF2-40B4-BE49-F238E27FC236}">
                <a16:creationId xmlns:a16="http://schemas.microsoft.com/office/drawing/2014/main" id="{DF89A080-3CBD-4449-03B8-47ABC7163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AE1A9A-2318-FC54-8574-CD294A904CE6}"/>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2328423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84BE-7896-9E2D-786A-D767E4051D9C}"/>
              </a:ext>
            </a:extLst>
          </p:cNvPr>
          <p:cNvSpPr>
            <a:spLocks noGrp="1"/>
          </p:cNvSpPr>
          <p:nvPr>
            <p:ph type="title"/>
          </p:nvPr>
        </p:nvSpPr>
        <p:spPr>
          <a:xfrm>
            <a:off x="1638300" y="890588"/>
            <a:ext cx="7667625" cy="3114675"/>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7813F2-57E0-95C3-C79C-B66B543DBBF9}"/>
              </a:ext>
            </a:extLst>
          </p:cNvPr>
          <p:cNvSpPr>
            <a:spLocks noGrp="1"/>
          </p:cNvSpPr>
          <p:nvPr>
            <p:ph type="pic" idx="1"/>
          </p:nvPr>
        </p:nvSpPr>
        <p:spPr>
          <a:xfrm>
            <a:off x="10107613" y="1922463"/>
            <a:ext cx="12034837" cy="94869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680559-393C-F99B-4800-004705DDFC53}"/>
              </a:ext>
            </a:extLst>
          </p:cNvPr>
          <p:cNvSpPr>
            <a:spLocks noGrp="1"/>
          </p:cNvSpPr>
          <p:nvPr>
            <p:ph type="body" sz="half" idx="2"/>
          </p:nvPr>
        </p:nvSpPr>
        <p:spPr>
          <a:xfrm>
            <a:off x="1638300" y="4005263"/>
            <a:ext cx="7667625" cy="7419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D0ACF6-DACE-FDD7-D126-BAF438867EEE}"/>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6" name="Footer Placeholder 5">
            <a:extLst>
              <a:ext uri="{FF2B5EF4-FFF2-40B4-BE49-F238E27FC236}">
                <a16:creationId xmlns:a16="http://schemas.microsoft.com/office/drawing/2014/main" id="{2012A451-EDD0-6265-E8E5-89596D082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4DDD6B-0706-0244-16BE-27E8F52A8314}"/>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26714348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38CD-A5C0-254B-847D-D5F2F3BCA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A5A83E-950F-7535-06AF-9155D7A860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E02EE0-A0D0-89FB-E00D-B388614AEDCF}"/>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5" name="Footer Placeholder 4">
            <a:extLst>
              <a:ext uri="{FF2B5EF4-FFF2-40B4-BE49-F238E27FC236}">
                <a16:creationId xmlns:a16="http://schemas.microsoft.com/office/drawing/2014/main" id="{63AD02BB-F241-7A17-E975-2769D5A42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5C2338-6750-8ABB-E094-9CFB59EADB88}"/>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271753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2E1F9B-9CDF-D789-510A-1A9002317942}"/>
              </a:ext>
            </a:extLst>
          </p:cNvPr>
          <p:cNvSpPr>
            <a:spLocks noGrp="1"/>
          </p:cNvSpPr>
          <p:nvPr>
            <p:ph type="title" orient="vert"/>
          </p:nvPr>
        </p:nvSpPr>
        <p:spPr>
          <a:xfrm>
            <a:off x="17013238" y="711200"/>
            <a:ext cx="5126037" cy="113141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9FECDA-95F2-9773-3BD7-3D48B622E3D0}"/>
              </a:ext>
            </a:extLst>
          </p:cNvPr>
          <p:cNvSpPr>
            <a:spLocks noGrp="1"/>
          </p:cNvSpPr>
          <p:nvPr>
            <p:ph type="body" orient="vert" idx="1"/>
          </p:nvPr>
        </p:nvSpPr>
        <p:spPr>
          <a:xfrm>
            <a:off x="1635125" y="711200"/>
            <a:ext cx="15225713" cy="113141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B378AC-AA1F-1C5A-288E-614E37490AEF}"/>
              </a:ext>
            </a:extLst>
          </p:cNvPr>
          <p:cNvSpPr>
            <a:spLocks noGrp="1"/>
          </p:cNvSpPr>
          <p:nvPr>
            <p:ph type="dt" sz="half" idx="10"/>
          </p:nvPr>
        </p:nvSpPr>
        <p:spPr/>
        <p:txBody>
          <a:bodyPr/>
          <a:lstStyle/>
          <a:p>
            <a:fld id="{E51B577C-E56B-49C6-AD58-43D04A9D9E83}" type="datetimeFigureOut">
              <a:rPr lang="en-US" smtClean="0"/>
              <a:t>10/9/2022</a:t>
            </a:fld>
            <a:endParaRPr lang="en-US"/>
          </a:p>
        </p:txBody>
      </p:sp>
      <p:sp>
        <p:nvSpPr>
          <p:cNvPr id="5" name="Footer Placeholder 4">
            <a:extLst>
              <a:ext uri="{FF2B5EF4-FFF2-40B4-BE49-F238E27FC236}">
                <a16:creationId xmlns:a16="http://schemas.microsoft.com/office/drawing/2014/main" id="{4BAA39B5-F48D-9632-0CD8-669E539DD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A8F6C2-B7E7-A21B-443E-04F6AE2A7C3F}"/>
              </a:ext>
            </a:extLst>
          </p:cNvPr>
          <p:cNvSpPr>
            <a:spLocks noGrp="1"/>
          </p:cNvSpPr>
          <p:nvPr>
            <p:ph type="sldNum" sz="quarter" idx="12"/>
          </p:nvPr>
        </p:nvSpPr>
        <p:spPr/>
        <p:txBody>
          <a:bodyPr/>
          <a:lstStyle/>
          <a:p>
            <a:fld id="{3932D1F1-B096-44B2-BB79-69411CAB6A00}" type="slidenum">
              <a:rPr lang="en-US" smtClean="0"/>
              <a:t>‹#›</a:t>
            </a:fld>
            <a:endParaRPr lang="en-US"/>
          </a:p>
        </p:txBody>
      </p:sp>
    </p:spTree>
    <p:extLst>
      <p:ext uri="{BB962C8B-B14F-4D97-AF65-F5344CB8AC3E}">
        <p14:creationId xmlns:p14="http://schemas.microsoft.com/office/powerpoint/2010/main" val="274616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sp>
        <p:nvSpPr>
          <p:cNvPr id="13" name="Picture Placeholder 17"/>
          <p:cNvSpPr>
            <a:spLocks noGrp="1"/>
          </p:cNvSpPr>
          <p:nvPr>
            <p:ph type="pic" sz="quarter" idx="16"/>
          </p:nvPr>
        </p:nvSpPr>
        <p:spPr>
          <a:xfrm>
            <a:off x="17449800" y="392176"/>
            <a:ext cx="5786663" cy="2590800"/>
          </a:xfrm>
          <a:prstGeom prst="rect">
            <a:avLst/>
          </a:prstGeom>
        </p:spPr>
        <p:txBody>
          <a:bodyPr>
            <a:normAutofit/>
          </a:bodyPr>
          <a:lstStyle>
            <a:lvl1pPr marL="0" indent="0" algn="ctr">
              <a:buFontTx/>
              <a:buNone/>
              <a:defRPr sz="2800">
                <a:solidFill>
                  <a:srgbClr val="000000"/>
                </a:solidFill>
                <a:latin typeface="+mn-lt"/>
                <a:ea typeface="Roboto" pitchFamily="2" charset="0"/>
              </a:defRPr>
            </a:lvl1pPr>
          </a:lstStyle>
          <a:p>
            <a:endParaRPr lang="en-GB" dirty="0"/>
          </a:p>
        </p:txBody>
      </p:sp>
      <p:sp>
        <p:nvSpPr>
          <p:cNvPr id="14" name="Picture Placeholder 17"/>
          <p:cNvSpPr>
            <a:spLocks noGrp="1"/>
          </p:cNvSpPr>
          <p:nvPr>
            <p:ph type="pic" sz="quarter" idx="43"/>
          </p:nvPr>
        </p:nvSpPr>
        <p:spPr>
          <a:xfrm>
            <a:off x="17449800" y="10104437"/>
            <a:ext cx="5786663" cy="2590800"/>
          </a:xfrm>
          <a:prstGeom prst="rect">
            <a:avLst/>
          </a:prstGeom>
        </p:spPr>
        <p:txBody>
          <a:bodyPr>
            <a:normAutofit/>
          </a:bodyPr>
          <a:lstStyle>
            <a:lvl1pPr marL="0" indent="0" algn="ctr">
              <a:buFontTx/>
              <a:buNone/>
              <a:defRPr sz="2800">
                <a:solidFill>
                  <a:srgbClr val="000000"/>
                </a:solidFill>
                <a:latin typeface="+mn-lt"/>
                <a:ea typeface="Roboto" pitchFamily="2" charset="0"/>
              </a:defRPr>
            </a:lvl1pPr>
          </a:lstStyle>
          <a:p>
            <a:endParaRPr lang="en-GB" dirty="0"/>
          </a:p>
        </p:txBody>
      </p:sp>
      <p:sp>
        <p:nvSpPr>
          <p:cNvPr id="15" name="Content Placeholder 7"/>
          <p:cNvSpPr>
            <a:spLocks noGrp="1"/>
          </p:cNvSpPr>
          <p:nvPr>
            <p:ph sz="quarter" idx="13" hasCustomPrompt="1"/>
          </p:nvPr>
        </p:nvSpPr>
        <p:spPr>
          <a:xfrm>
            <a:off x="10972800" y="4587651"/>
            <a:ext cx="10744200" cy="1158577"/>
          </a:xfrm>
          <a:prstGeom prst="rect">
            <a:avLst/>
          </a:prstGeom>
        </p:spPr>
        <p:txBody>
          <a:bodyPr>
            <a:noAutofit/>
          </a:bodyPr>
          <a:lstStyle>
            <a:lvl1pPr marL="0" indent="0" algn="justLow">
              <a:buNone/>
              <a:defRPr sz="6600" b="1" spc="200" baseline="0">
                <a:solidFill>
                  <a:schemeClr val="accent1"/>
                </a:solidFill>
                <a:latin typeface="+mj-lt"/>
                <a:ea typeface="Roboto" pitchFamily="2" charset="0"/>
                <a:cs typeface="Poppins" pitchFamily="50" charset="0"/>
              </a:defRPr>
            </a:lvl1pPr>
          </a:lstStyle>
          <a:p>
            <a:pPr lvl="0"/>
            <a:r>
              <a:rPr lang="en-US" dirty="0"/>
              <a:t>WRITE PPT TITLE</a:t>
            </a:r>
          </a:p>
        </p:txBody>
      </p:sp>
      <p:sp>
        <p:nvSpPr>
          <p:cNvPr id="16" name="Content Placeholder 7"/>
          <p:cNvSpPr>
            <a:spLocks noGrp="1"/>
          </p:cNvSpPr>
          <p:nvPr>
            <p:ph sz="quarter" idx="14" hasCustomPrompt="1"/>
          </p:nvPr>
        </p:nvSpPr>
        <p:spPr>
          <a:xfrm>
            <a:off x="10972800" y="3932237"/>
            <a:ext cx="10744200" cy="670991"/>
          </a:xfrm>
          <a:prstGeom prst="rect">
            <a:avLst/>
          </a:prstGeom>
        </p:spPr>
        <p:txBody>
          <a:bodyPr>
            <a:noAutofit/>
          </a:bodyPr>
          <a:lstStyle>
            <a:lvl1pPr marL="0" indent="0" algn="justLow">
              <a:buNone/>
              <a:defRPr sz="3200" b="1" spc="200" baseline="0">
                <a:solidFill>
                  <a:schemeClr val="accent2"/>
                </a:solidFill>
                <a:latin typeface="+mn-lt"/>
                <a:ea typeface="Roboto" pitchFamily="2" charset="0"/>
                <a:cs typeface="Poppins Light" pitchFamily="50" charset="0"/>
              </a:defRPr>
            </a:lvl1pPr>
          </a:lstStyle>
          <a:p>
            <a:pPr lvl="0"/>
            <a:r>
              <a:rPr lang="en-US" dirty="0"/>
              <a:t>Add subtitle here</a:t>
            </a:r>
          </a:p>
        </p:txBody>
      </p:sp>
      <p:sp>
        <p:nvSpPr>
          <p:cNvPr id="17" name="Content Placeholder 7"/>
          <p:cNvSpPr>
            <a:spLocks noGrp="1"/>
          </p:cNvSpPr>
          <p:nvPr>
            <p:ph sz="quarter" idx="15" hasCustomPrompt="1"/>
          </p:nvPr>
        </p:nvSpPr>
        <p:spPr>
          <a:xfrm>
            <a:off x="10972800" y="6461646"/>
            <a:ext cx="10744200" cy="2274733"/>
          </a:xfrm>
          <a:prstGeom prst="rect">
            <a:avLst/>
          </a:prstGeom>
        </p:spPr>
        <p:txBody>
          <a:bodyPr>
            <a:noAutofit/>
          </a:bodyPr>
          <a:lstStyle>
            <a:lvl1pPr marL="0" indent="0" algn="justLow">
              <a:lnSpc>
                <a:spcPct val="150000"/>
              </a:lnSpc>
              <a:buNone/>
              <a:defRPr sz="3200" b="1" spc="200" baseline="0">
                <a:solidFill>
                  <a:schemeClr val="accent1"/>
                </a:solidFill>
                <a:latin typeface="+mn-lt"/>
                <a:ea typeface="Roboto" pitchFamily="2" charset="0"/>
                <a:cs typeface="Poppins Light" pitchFamily="50" charset="0"/>
              </a:defRPr>
            </a:lvl1pPr>
          </a:lstStyle>
          <a:p>
            <a:pPr lvl="0"/>
            <a:r>
              <a:rPr lang="en-US" dirty="0"/>
              <a:t>Add subtitle here</a:t>
            </a:r>
          </a:p>
        </p:txBody>
      </p:sp>
      <p:sp>
        <p:nvSpPr>
          <p:cNvPr id="19" name="Google Shape;114;p14"/>
          <p:cNvSpPr/>
          <p:nvPr/>
        </p:nvSpPr>
        <p:spPr>
          <a:xfrm>
            <a:off x="11245243" y="6065834"/>
            <a:ext cx="1097280" cy="91440"/>
          </a:xfrm>
          <a:prstGeom prst="rect">
            <a:avLst/>
          </a:prstGeom>
          <a:solidFill>
            <a:schemeClr val="accent1"/>
          </a:solidFill>
          <a:ln w="57150">
            <a:solidFill>
              <a:schemeClr val="accent1"/>
            </a:solid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lt1"/>
              </a:solidFill>
              <a:latin typeface="Century Gothic"/>
              <a:ea typeface="Century Gothic"/>
              <a:cs typeface="Century Gothic"/>
              <a:sym typeface="Century Gothic"/>
            </a:endParaRPr>
          </a:p>
        </p:txBody>
      </p:sp>
      <p:cxnSp>
        <p:nvCxnSpPr>
          <p:cNvPr id="3" name="Straight Connector 2"/>
          <p:cNvCxnSpPr/>
          <p:nvPr userDrawn="1"/>
        </p:nvCxnSpPr>
        <p:spPr>
          <a:xfrm>
            <a:off x="11236536" y="6115911"/>
            <a:ext cx="9923116"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Picture Placeholder 16"/>
          <p:cNvSpPr>
            <a:spLocks noGrp="1"/>
          </p:cNvSpPr>
          <p:nvPr>
            <p:ph type="pic" sz="quarter" idx="44"/>
          </p:nvPr>
        </p:nvSpPr>
        <p:spPr>
          <a:xfrm>
            <a:off x="871160" y="2131485"/>
            <a:ext cx="8785704" cy="8821085"/>
          </a:xfrm>
          <a:prstGeom prst="flowChartConnector">
            <a:avLst/>
          </a:prstGeom>
        </p:spPr>
        <p:txBody>
          <a:bodyPr>
            <a:normAutofit/>
          </a:bodyPr>
          <a:lstStyle>
            <a:lvl1pPr marL="0" indent="0" algn="ctr">
              <a:buFontTx/>
              <a:buNone/>
              <a:defRPr sz="3200">
                <a:solidFill>
                  <a:schemeClr val="bg1"/>
                </a:solidFill>
                <a:latin typeface="+mn-lt"/>
                <a:ea typeface="Roboto" pitchFamily="2" charset="0"/>
              </a:defRPr>
            </a:lvl1pPr>
          </a:lstStyle>
          <a:p>
            <a:endParaRPr lang="en-GB" dirty="0"/>
          </a:p>
        </p:txBody>
      </p:sp>
      <p:grpSp>
        <p:nvGrpSpPr>
          <p:cNvPr id="24" name="Google Shape;476;p28"/>
          <p:cNvGrpSpPr/>
          <p:nvPr userDrawn="1"/>
        </p:nvGrpSpPr>
        <p:grpSpPr>
          <a:xfrm>
            <a:off x="398117" y="1684220"/>
            <a:ext cx="9731790" cy="9715617"/>
            <a:chOff x="-1266371" y="4076700"/>
            <a:chExt cx="4165600" cy="4165600"/>
          </a:xfrm>
        </p:grpSpPr>
        <p:sp>
          <p:nvSpPr>
            <p:cNvPr id="25" name="Google Shape;477;p28"/>
            <p:cNvSpPr/>
            <p:nvPr userDrawn="1"/>
          </p:nvSpPr>
          <p:spPr>
            <a:xfrm>
              <a:off x="-1025071" y="4318000"/>
              <a:ext cx="3683000" cy="3683000"/>
            </a:xfrm>
            <a:prstGeom prst="ellipse">
              <a:avLst/>
            </a:prstGeom>
            <a:solidFill>
              <a:schemeClr val="accent1"/>
            </a:solidFill>
            <a:ln>
              <a:solidFill>
                <a:schemeClr val="accent1"/>
              </a:solidFill>
            </a:ln>
          </p:spPr>
          <p:txBody>
            <a:bodyPr spcFirstLastPara="1" wrap="square" lIns="91425" tIns="45700" rIns="91425" bIns="45700" anchor="ctr" anchorCtr="0">
              <a:noAutofit/>
            </a:bodyPr>
            <a:lstStyle/>
            <a:p>
              <a:pPr algn="ctr"/>
              <a:endParaRPr>
                <a:solidFill>
                  <a:schemeClr val="lt1"/>
                </a:solidFill>
                <a:latin typeface="Century Gothic"/>
                <a:ea typeface="Century Gothic"/>
                <a:cs typeface="Century Gothic"/>
                <a:sym typeface="Century Gothic"/>
              </a:endParaRPr>
            </a:p>
          </p:txBody>
        </p:sp>
        <p:grpSp>
          <p:nvGrpSpPr>
            <p:cNvPr id="26" name="Google Shape;478;p28"/>
            <p:cNvGrpSpPr/>
            <p:nvPr/>
          </p:nvGrpSpPr>
          <p:grpSpPr>
            <a:xfrm>
              <a:off x="-1266371" y="4076700"/>
              <a:ext cx="4165600" cy="4165600"/>
              <a:chOff x="-1266371" y="4076700"/>
              <a:chExt cx="4165600" cy="4165600"/>
            </a:xfrm>
          </p:grpSpPr>
          <p:sp>
            <p:nvSpPr>
              <p:cNvPr id="27" name="Google Shape;479;p28"/>
              <p:cNvSpPr/>
              <p:nvPr/>
            </p:nvSpPr>
            <p:spPr>
              <a:xfrm>
                <a:off x="2697616" y="5348316"/>
                <a:ext cx="161925" cy="161925"/>
              </a:xfrm>
              <a:prstGeom prst="ellipse">
                <a:avLst/>
              </a:prstGeom>
              <a:solidFill>
                <a:schemeClr val="accent1"/>
              </a:solidFill>
              <a:ln>
                <a:noFill/>
              </a:ln>
            </p:spPr>
            <p:txBody>
              <a:bodyPr spcFirstLastPara="1" wrap="square" lIns="91425" tIns="45700" rIns="91425" bIns="45700" anchor="ctr" anchorCtr="0">
                <a:noAutofit/>
              </a:bodyPr>
              <a:lstStyle/>
              <a:p>
                <a:pPr algn="ctr"/>
                <a:endParaRPr>
                  <a:solidFill>
                    <a:schemeClr val="lt1"/>
                  </a:solidFill>
                  <a:latin typeface="Century Gothic"/>
                  <a:ea typeface="Century Gothic"/>
                  <a:cs typeface="Century Gothic"/>
                  <a:sym typeface="Century Gothic"/>
                </a:endParaRPr>
              </a:p>
            </p:txBody>
          </p:sp>
          <p:sp>
            <p:nvSpPr>
              <p:cNvPr id="28" name="Google Shape;480;p28"/>
              <p:cNvSpPr/>
              <p:nvPr/>
            </p:nvSpPr>
            <p:spPr>
              <a:xfrm>
                <a:off x="-1266371" y="4076700"/>
                <a:ext cx="4165600" cy="4165600"/>
              </a:xfrm>
              <a:prstGeom prst="ellipse">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entury Gothic"/>
                  <a:ea typeface="Century Gothic"/>
                  <a:cs typeface="Century Gothic"/>
                  <a:sym typeface="Century Gothic"/>
                </a:endParaRPr>
              </a:p>
            </p:txBody>
          </p:sp>
          <p:sp>
            <p:nvSpPr>
              <p:cNvPr id="29" name="Google Shape;481;p28"/>
              <p:cNvSpPr/>
              <p:nvPr/>
            </p:nvSpPr>
            <p:spPr>
              <a:xfrm>
                <a:off x="-920228" y="7346082"/>
                <a:ext cx="161925" cy="161925"/>
              </a:xfrm>
              <a:prstGeom prst="ellipse">
                <a:avLst/>
              </a:prstGeom>
              <a:solidFill>
                <a:schemeClr val="accent1"/>
              </a:solidFill>
              <a:ln>
                <a:noFill/>
              </a:ln>
            </p:spPr>
            <p:txBody>
              <a:bodyPr spcFirstLastPara="1" wrap="square" lIns="91425" tIns="45700" rIns="91425" bIns="45700" anchor="ctr" anchorCtr="0">
                <a:noAutofit/>
              </a:bodyPr>
              <a:lstStyle/>
              <a:p>
                <a:pPr algn="ctr"/>
                <a:endParaRPr>
                  <a:solidFill>
                    <a:schemeClr val="lt1"/>
                  </a:solidFill>
                  <a:latin typeface="Century Gothic"/>
                  <a:ea typeface="Century Gothic"/>
                  <a:cs typeface="Century Gothic"/>
                  <a:sym typeface="Century Gothic"/>
                </a:endParaRPr>
              </a:p>
            </p:txBody>
          </p:sp>
        </p:grpSp>
      </p:gr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426704" y="1079660"/>
            <a:ext cx="6284560" cy="1275888"/>
          </a:xfrm>
          <a:prstGeom prst="rect">
            <a:avLst/>
          </a:prstGeom>
        </p:spPr>
      </p:pic>
      <p:pic>
        <p:nvPicPr>
          <p:cNvPr id="30" name="Picture 2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Tree>
    <p:extLst>
      <p:ext uri="{BB962C8B-B14F-4D97-AF65-F5344CB8AC3E}">
        <p14:creationId xmlns:p14="http://schemas.microsoft.com/office/powerpoint/2010/main" val="22286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nodePh="1">
                                  <p:stCondLst>
                                    <p:cond delay="0"/>
                                  </p:stCondLst>
                                  <p:endCondLst>
                                    <p:cond evt="begin" delay="0">
                                      <p:tn val="5"/>
                                    </p:cond>
                                  </p:end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21600000">
                                      <p:cBhvr>
                                        <p:cTn id="11" dur="4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50" cy="11642610"/>
          </a:xfrm>
          <a:prstGeom prst="rect">
            <a:avLst/>
          </a:prstGeom>
        </p:spPr>
      </p:pic>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grpSp>
        <p:nvGrpSpPr>
          <p:cNvPr id="91" name="Group 90"/>
          <p:cNvGrpSpPr/>
          <p:nvPr userDrawn="1"/>
        </p:nvGrpSpPr>
        <p:grpSpPr>
          <a:xfrm>
            <a:off x="988866" y="2300400"/>
            <a:ext cx="9982200" cy="1174637"/>
            <a:chOff x="1066800" y="3138600"/>
            <a:chExt cx="9982200" cy="1174637"/>
          </a:xfrm>
        </p:grpSpPr>
        <p:sp>
          <p:nvSpPr>
            <p:cNvPr id="93" name="Rectangle 92"/>
            <p:cNvSpPr/>
            <p:nvPr userDrawn="1"/>
          </p:nvSpPr>
          <p:spPr>
            <a:xfrm>
              <a:off x="1066800" y="3138600"/>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Pentagon 93"/>
            <p:cNvSpPr/>
            <p:nvPr userDrawn="1"/>
          </p:nvSpPr>
          <p:spPr>
            <a:xfrm>
              <a:off x="1066800" y="3138600"/>
              <a:ext cx="1656738" cy="1174637"/>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95" name="Text Placeholder 6"/>
          <p:cNvSpPr>
            <a:spLocks noGrp="1"/>
          </p:cNvSpPr>
          <p:nvPr>
            <p:ph type="body" sz="quarter" idx="14" hasCustomPrompt="1"/>
          </p:nvPr>
        </p:nvSpPr>
        <p:spPr>
          <a:xfrm>
            <a:off x="2801327" y="2376600"/>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dirty="0"/>
              <a:t>YOUR TITLE HERE</a:t>
            </a:r>
            <a:endParaRPr lang="en-GB" dirty="0"/>
          </a:p>
        </p:txBody>
      </p:sp>
      <p:sp>
        <p:nvSpPr>
          <p:cNvPr id="96" name="Text Placeholder 26"/>
          <p:cNvSpPr>
            <a:spLocks noGrp="1"/>
          </p:cNvSpPr>
          <p:nvPr>
            <p:ph type="body" sz="quarter" idx="49" hasCustomPrompt="1"/>
          </p:nvPr>
        </p:nvSpPr>
        <p:spPr>
          <a:xfrm>
            <a:off x="1022738" y="2494939"/>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01</a:t>
            </a:r>
            <a:endParaRPr lang="en-GB" dirty="0"/>
          </a:p>
        </p:txBody>
      </p:sp>
      <p:grpSp>
        <p:nvGrpSpPr>
          <p:cNvPr id="97" name="Group 96"/>
          <p:cNvGrpSpPr/>
          <p:nvPr userDrawn="1"/>
        </p:nvGrpSpPr>
        <p:grpSpPr>
          <a:xfrm>
            <a:off x="987132" y="4205400"/>
            <a:ext cx="9982200" cy="1174637"/>
            <a:chOff x="1065066" y="5043600"/>
            <a:chExt cx="9982200" cy="1174637"/>
          </a:xfrm>
        </p:grpSpPr>
        <p:sp>
          <p:nvSpPr>
            <p:cNvPr id="98" name="Rectangle 97"/>
            <p:cNvSpPr/>
            <p:nvPr userDrawn="1"/>
          </p:nvSpPr>
          <p:spPr>
            <a:xfrm>
              <a:off x="1065066" y="5043600"/>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Pentagon 98"/>
            <p:cNvSpPr/>
            <p:nvPr userDrawn="1"/>
          </p:nvSpPr>
          <p:spPr>
            <a:xfrm>
              <a:off x="1065066" y="5043600"/>
              <a:ext cx="1656738" cy="1174637"/>
            </a:xfrm>
            <a:prstGeom prst="homePlate">
              <a:avLst/>
            </a:prstGeom>
            <a:solidFill>
              <a:srgbClr val="3BA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0" name="Group 99"/>
          <p:cNvGrpSpPr/>
          <p:nvPr userDrawn="1"/>
        </p:nvGrpSpPr>
        <p:grpSpPr>
          <a:xfrm>
            <a:off x="987132" y="5958000"/>
            <a:ext cx="9982200" cy="1174637"/>
            <a:chOff x="1065066" y="6796200"/>
            <a:chExt cx="9982200" cy="1174637"/>
          </a:xfrm>
        </p:grpSpPr>
        <p:sp>
          <p:nvSpPr>
            <p:cNvPr id="101" name="Rectangle 100"/>
            <p:cNvSpPr/>
            <p:nvPr userDrawn="1"/>
          </p:nvSpPr>
          <p:spPr>
            <a:xfrm>
              <a:off x="1065066" y="6796200"/>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Pentagon 101"/>
            <p:cNvSpPr/>
            <p:nvPr userDrawn="1"/>
          </p:nvSpPr>
          <p:spPr>
            <a:xfrm>
              <a:off x="1065066" y="6796200"/>
              <a:ext cx="1656738" cy="1174637"/>
            </a:xfrm>
            <a:prstGeom prst="homePlate">
              <a:avLst/>
            </a:prstGeom>
            <a:solidFill>
              <a:srgbClr val="EE71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3" name="Group 102"/>
          <p:cNvGrpSpPr/>
          <p:nvPr userDrawn="1"/>
        </p:nvGrpSpPr>
        <p:grpSpPr>
          <a:xfrm>
            <a:off x="987132" y="7863000"/>
            <a:ext cx="9982200" cy="1174637"/>
            <a:chOff x="1065066" y="8701200"/>
            <a:chExt cx="9982200" cy="1174637"/>
          </a:xfrm>
        </p:grpSpPr>
        <p:sp>
          <p:nvSpPr>
            <p:cNvPr id="104" name="Rectangle 103"/>
            <p:cNvSpPr/>
            <p:nvPr userDrawn="1"/>
          </p:nvSpPr>
          <p:spPr>
            <a:xfrm>
              <a:off x="1065066" y="8701200"/>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 name="Pentagon 104"/>
            <p:cNvSpPr/>
            <p:nvPr userDrawn="1"/>
          </p:nvSpPr>
          <p:spPr>
            <a:xfrm>
              <a:off x="1065066" y="8701200"/>
              <a:ext cx="1656738" cy="1174637"/>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106" name="Group 105"/>
          <p:cNvGrpSpPr/>
          <p:nvPr userDrawn="1"/>
        </p:nvGrpSpPr>
        <p:grpSpPr>
          <a:xfrm>
            <a:off x="987132" y="9768000"/>
            <a:ext cx="9982200" cy="1174637"/>
            <a:chOff x="1065066" y="10606200"/>
            <a:chExt cx="9982200" cy="1174637"/>
          </a:xfrm>
        </p:grpSpPr>
        <p:sp>
          <p:nvSpPr>
            <p:cNvPr id="107" name="Rectangle 106"/>
            <p:cNvSpPr/>
            <p:nvPr userDrawn="1"/>
          </p:nvSpPr>
          <p:spPr>
            <a:xfrm>
              <a:off x="1065066" y="10606200"/>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Pentagon 107"/>
            <p:cNvSpPr/>
            <p:nvPr userDrawn="1"/>
          </p:nvSpPr>
          <p:spPr>
            <a:xfrm>
              <a:off x="1065066" y="10606200"/>
              <a:ext cx="1656738" cy="1174637"/>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09" name="Text Placeholder 26"/>
          <p:cNvSpPr>
            <a:spLocks noGrp="1"/>
          </p:cNvSpPr>
          <p:nvPr>
            <p:ph type="body" sz="quarter" idx="15" hasCustomPrompt="1"/>
          </p:nvPr>
        </p:nvSpPr>
        <p:spPr>
          <a:xfrm>
            <a:off x="1022738" y="4399939"/>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02</a:t>
            </a:r>
            <a:endParaRPr lang="en-GB" dirty="0"/>
          </a:p>
        </p:txBody>
      </p:sp>
      <p:sp>
        <p:nvSpPr>
          <p:cNvPr id="110" name="Text Placeholder 26"/>
          <p:cNvSpPr>
            <a:spLocks noGrp="1"/>
          </p:cNvSpPr>
          <p:nvPr>
            <p:ph type="body" sz="quarter" idx="16" hasCustomPrompt="1"/>
          </p:nvPr>
        </p:nvSpPr>
        <p:spPr>
          <a:xfrm>
            <a:off x="1022738" y="6152539"/>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03</a:t>
            </a:r>
            <a:endParaRPr lang="en-GB" dirty="0"/>
          </a:p>
        </p:txBody>
      </p:sp>
      <p:sp>
        <p:nvSpPr>
          <p:cNvPr id="111" name="Text Placeholder 26"/>
          <p:cNvSpPr>
            <a:spLocks noGrp="1"/>
          </p:cNvSpPr>
          <p:nvPr>
            <p:ph type="body" sz="quarter" idx="17" hasCustomPrompt="1"/>
          </p:nvPr>
        </p:nvSpPr>
        <p:spPr>
          <a:xfrm>
            <a:off x="1022738" y="8057539"/>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04</a:t>
            </a:r>
            <a:endParaRPr lang="en-GB" dirty="0"/>
          </a:p>
        </p:txBody>
      </p:sp>
      <p:sp>
        <p:nvSpPr>
          <p:cNvPr id="112" name="Text Placeholder 26"/>
          <p:cNvSpPr>
            <a:spLocks noGrp="1"/>
          </p:cNvSpPr>
          <p:nvPr>
            <p:ph type="body" sz="quarter" idx="18" hasCustomPrompt="1"/>
          </p:nvPr>
        </p:nvSpPr>
        <p:spPr>
          <a:xfrm>
            <a:off x="1022738" y="9962539"/>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05</a:t>
            </a:r>
            <a:endParaRPr lang="en-GB" dirty="0"/>
          </a:p>
        </p:txBody>
      </p:sp>
      <p:sp>
        <p:nvSpPr>
          <p:cNvPr id="113" name="Text Placeholder 6"/>
          <p:cNvSpPr>
            <a:spLocks noGrp="1"/>
          </p:cNvSpPr>
          <p:nvPr>
            <p:ph type="body" sz="quarter" idx="19" hasCustomPrompt="1"/>
          </p:nvPr>
        </p:nvSpPr>
        <p:spPr>
          <a:xfrm>
            <a:off x="2801327" y="4281733"/>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sp>
        <p:nvSpPr>
          <p:cNvPr id="114" name="Text Placeholder 6"/>
          <p:cNvSpPr>
            <a:spLocks noGrp="1"/>
          </p:cNvSpPr>
          <p:nvPr>
            <p:ph type="body" sz="quarter" idx="20" hasCustomPrompt="1"/>
          </p:nvPr>
        </p:nvSpPr>
        <p:spPr>
          <a:xfrm>
            <a:off x="2801327" y="6029851"/>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sp>
        <p:nvSpPr>
          <p:cNvPr id="115" name="Text Placeholder 6"/>
          <p:cNvSpPr>
            <a:spLocks noGrp="1"/>
          </p:cNvSpPr>
          <p:nvPr>
            <p:ph type="body" sz="quarter" idx="21" hasCustomPrompt="1"/>
          </p:nvPr>
        </p:nvSpPr>
        <p:spPr>
          <a:xfrm>
            <a:off x="2801327" y="7912439"/>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sp>
        <p:nvSpPr>
          <p:cNvPr id="116" name="Text Placeholder 6"/>
          <p:cNvSpPr>
            <a:spLocks noGrp="1"/>
          </p:cNvSpPr>
          <p:nvPr>
            <p:ph type="body" sz="quarter" idx="22" hasCustomPrompt="1"/>
          </p:nvPr>
        </p:nvSpPr>
        <p:spPr>
          <a:xfrm>
            <a:off x="2801327" y="9871227"/>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grpSp>
        <p:nvGrpSpPr>
          <p:cNvPr id="117" name="Group 116"/>
          <p:cNvGrpSpPr/>
          <p:nvPr userDrawn="1"/>
        </p:nvGrpSpPr>
        <p:grpSpPr>
          <a:xfrm>
            <a:off x="12420600" y="2289898"/>
            <a:ext cx="9982200" cy="1174637"/>
            <a:chOff x="12498534" y="3128098"/>
            <a:chExt cx="9982200" cy="1174637"/>
          </a:xfrm>
        </p:grpSpPr>
        <p:sp>
          <p:nvSpPr>
            <p:cNvPr id="118" name="Rectangle 117"/>
            <p:cNvSpPr/>
            <p:nvPr userDrawn="1"/>
          </p:nvSpPr>
          <p:spPr>
            <a:xfrm>
              <a:off x="12498534" y="3128098"/>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9" name="Pentagon 118"/>
            <p:cNvSpPr/>
            <p:nvPr userDrawn="1"/>
          </p:nvSpPr>
          <p:spPr>
            <a:xfrm>
              <a:off x="12498534" y="3128098"/>
              <a:ext cx="1656738" cy="1174637"/>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120" name="Text Placeholder 6"/>
          <p:cNvSpPr>
            <a:spLocks noGrp="1"/>
          </p:cNvSpPr>
          <p:nvPr>
            <p:ph type="body" sz="quarter" idx="50" hasCustomPrompt="1"/>
          </p:nvPr>
        </p:nvSpPr>
        <p:spPr>
          <a:xfrm>
            <a:off x="14233061" y="2366098"/>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dirty="0"/>
              <a:t>YOUR TITLE HERE</a:t>
            </a:r>
            <a:endParaRPr lang="en-GB" dirty="0"/>
          </a:p>
        </p:txBody>
      </p:sp>
      <p:sp>
        <p:nvSpPr>
          <p:cNvPr id="121" name="Text Placeholder 26"/>
          <p:cNvSpPr>
            <a:spLocks noGrp="1"/>
          </p:cNvSpPr>
          <p:nvPr>
            <p:ph type="body" sz="quarter" idx="51" hasCustomPrompt="1"/>
          </p:nvPr>
        </p:nvSpPr>
        <p:spPr>
          <a:xfrm>
            <a:off x="12454472" y="2484437"/>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06</a:t>
            </a:r>
            <a:endParaRPr lang="en-GB" dirty="0"/>
          </a:p>
        </p:txBody>
      </p:sp>
      <p:grpSp>
        <p:nvGrpSpPr>
          <p:cNvPr id="122" name="Group 121"/>
          <p:cNvGrpSpPr/>
          <p:nvPr userDrawn="1"/>
        </p:nvGrpSpPr>
        <p:grpSpPr>
          <a:xfrm>
            <a:off x="12418866" y="4194898"/>
            <a:ext cx="9982200" cy="1174637"/>
            <a:chOff x="12496800" y="5033098"/>
            <a:chExt cx="9982200" cy="1174637"/>
          </a:xfrm>
        </p:grpSpPr>
        <p:sp>
          <p:nvSpPr>
            <p:cNvPr id="123" name="Rectangle 122"/>
            <p:cNvSpPr/>
            <p:nvPr userDrawn="1"/>
          </p:nvSpPr>
          <p:spPr>
            <a:xfrm>
              <a:off x="12496800" y="5033098"/>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Pentagon 123"/>
            <p:cNvSpPr/>
            <p:nvPr userDrawn="1"/>
          </p:nvSpPr>
          <p:spPr>
            <a:xfrm>
              <a:off x="12496800" y="5033098"/>
              <a:ext cx="1656738" cy="117463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25" name="Group 124"/>
          <p:cNvGrpSpPr/>
          <p:nvPr userDrawn="1"/>
        </p:nvGrpSpPr>
        <p:grpSpPr>
          <a:xfrm>
            <a:off x="12418866" y="5947498"/>
            <a:ext cx="9982200" cy="1174637"/>
            <a:chOff x="12496800" y="6785698"/>
            <a:chExt cx="9982200" cy="1174637"/>
          </a:xfrm>
        </p:grpSpPr>
        <p:sp>
          <p:nvSpPr>
            <p:cNvPr id="126" name="Rectangle 125"/>
            <p:cNvSpPr/>
            <p:nvPr userDrawn="1"/>
          </p:nvSpPr>
          <p:spPr>
            <a:xfrm>
              <a:off x="12496800" y="6785698"/>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Pentagon 126"/>
            <p:cNvSpPr/>
            <p:nvPr userDrawn="1"/>
          </p:nvSpPr>
          <p:spPr>
            <a:xfrm>
              <a:off x="12496800" y="6785698"/>
              <a:ext cx="1656738" cy="1174637"/>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28" name="Group 127"/>
          <p:cNvGrpSpPr/>
          <p:nvPr userDrawn="1"/>
        </p:nvGrpSpPr>
        <p:grpSpPr>
          <a:xfrm>
            <a:off x="12418866" y="7852498"/>
            <a:ext cx="9982200" cy="1174637"/>
            <a:chOff x="12496800" y="8690698"/>
            <a:chExt cx="9982200" cy="1174637"/>
          </a:xfrm>
        </p:grpSpPr>
        <p:sp>
          <p:nvSpPr>
            <p:cNvPr id="129" name="Rectangle 128"/>
            <p:cNvSpPr/>
            <p:nvPr userDrawn="1"/>
          </p:nvSpPr>
          <p:spPr>
            <a:xfrm>
              <a:off x="12496800" y="8690698"/>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0" name="Pentagon 129"/>
            <p:cNvSpPr/>
            <p:nvPr userDrawn="1"/>
          </p:nvSpPr>
          <p:spPr>
            <a:xfrm>
              <a:off x="12496800" y="8690698"/>
              <a:ext cx="1656738" cy="1174637"/>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31" name="Group 130"/>
          <p:cNvGrpSpPr/>
          <p:nvPr userDrawn="1"/>
        </p:nvGrpSpPr>
        <p:grpSpPr>
          <a:xfrm>
            <a:off x="12418866" y="9757498"/>
            <a:ext cx="9982200" cy="1174637"/>
            <a:chOff x="12496800" y="10595698"/>
            <a:chExt cx="9982200" cy="1174637"/>
          </a:xfrm>
        </p:grpSpPr>
        <p:sp>
          <p:nvSpPr>
            <p:cNvPr id="132" name="Rectangle 131"/>
            <p:cNvSpPr/>
            <p:nvPr userDrawn="1"/>
          </p:nvSpPr>
          <p:spPr>
            <a:xfrm>
              <a:off x="12496800" y="10595698"/>
              <a:ext cx="9982200" cy="117463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3" name="Pentagon 132"/>
            <p:cNvSpPr/>
            <p:nvPr userDrawn="1"/>
          </p:nvSpPr>
          <p:spPr>
            <a:xfrm>
              <a:off x="12496800" y="10595698"/>
              <a:ext cx="1656738" cy="1174637"/>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4" name="Text Placeholder 26"/>
          <p:cNvSpPr>
            <a:spLocks noGrp="1"/>
          </p:cNvSpPr>
          <p:nvPr>
            <p:ph type="body" sz="quarter" idx="52" hasCustomPrompt="1"/>
          </p:nvPr>
        </p:nvSpPr>
        <p:spPr>
          <a:xfrm>
            <a:off x="12454472" y="4389437"/>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07</a:t>
            </a:r>
            <a:endParaRPr lang="en-GB" dirty="0"/>
          </a:p>
        </p:txBody>
      </p:sp>
      <p:sp>
        <p:nvSpPr>
          <p:cNvPr id="135" name="Text Placeholder 26"/>
          <p:cNvSpPr>
            <a:spLocks noGrp="1"/>
          </p:cNvSpPr>
          <p:nvPr>
            <p:ph type="body" sz="quarter" idx="53" hasCustomPrompt="1"/>
          </p:nvPr>
        </p:nvSpPr>
        <p:spPr>
          <a:xfrm>
            <a:off x="12454472" y="6142037"/>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08</a:t>
            </a:r>
            <a:endParaRPr lang="en-GB" dirty="0"/>
          </a:p>
        </p:txBody>
      </p:sp>
      <p:sp>
        <p:nvSpPr>
          <p:cNvPr id="136" name="Text Placeholder 26"/>
          <p:cNvSpPr>
            <a:spLocks noGrp="1"/>
          </p:cNvSpPr>
          <p:nvPr>
            <p:ph type="body" sz="quarter" idx="54" hasCustomPrompt="1"/>
          </p:nvPr>
        </p:nvSpPr>
        <p:spPr>
          <a:xfrm>
            <a:off x="12454472" y="8047037"/>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09</a:t>
            </a:r>
            <a:endParaRPr lang="en-GB" dirty="0"/>
          </a:p>
        </p:txBody>
      </p:sp>
      <p:sp>
        <p:nvSpPr>
          <p:cNvPr id="137" name="Text Placeholder 26"/>
          <p:cNvSpPr>
            <a:spLocks noGrp="1"/>
          </p:cNvSpPr>
          <p:nvPr>
            <p:ph type="body" sz="quarter" idx="55" hasCustomPrompt="1"/>
          </p:nvPr>
        </p:nvSpPr>
        <p:spPr>
          <a:xfrm>
            <a:off x="12454472" y="9952037"/>
            <a:ext cx="1141266" cy="731520"/>
          </a:xfrm>
        </p:spPr>
        <p:txBody>
          <a:bodyPr>
            <a:noAutofit/>
          </a:bodyPr>
          <a:lstStyle>
            <a:lvl1pPr marL="0" indent="0" algn="ctr">
              <a:lnSpc>
                <a:spcPct val="100000"/>
              </a:lnSpc>
              <a:buFontTx/>
              <a:buNone/>
              <a:defRPr sz="4000" b="1" spc="100" baseline="0">
                <a:solidFill>
                  <a:schemeClr val="bg1"/>
                </a:solidFill>
                <a:latin typeface="+mj-lt"/>
                <a:ea typeface="Open Sans" pitchFamily="34" charset="0"/>
                <a:cs typeface="Open Sans" pitchFamily="34" charset="0"/>
              </a:defRPr>
            </a:lvl1pPr>
          </a:lstStyle>
          <a:p>
            <a:pPr lvl="0"/>
            <a:r>
              <a:rPr lang="en-US" dirty="0"/>
              <a:t>10</a:t>
            </a:r>
            <a:endParaRPr lang="en-GB" dirty="0"/>
          </a:p>
        </p:txBody>
      </p:sp>
      <p:sp>
        <p:nvSpPr>
          <p:cNvPr id="138" name="Text Placeholder 6"/>
          <p:cNvSpPr>
            <a:spLocks noGrp="1"/>
          </p:cNvSpPr>
          <p:nvPr>
            <p:ph type="body" sz="quarter" idx="56" hasCustomPrompt="1"/>
          </p:nvPr>
        </p:nvSpPr>
        <p:spPr>
          <a:xfrm>
            <a:off x="14233061" y="4271231"/>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sp>
        <p:nvSpPr>
          <p:cNvPr id="139" name="Text Placeholder 6"/>
          <p:cNvSpPr>
            <a:spLocks noGrp="1"/>
          </p:cNvSpPr>
          <p:nvPr>
            <p:ph type="body" sz="quarter" idx="57" hasCustomPrompt="1"/>
          </p:nvPr>
        </p:nvSpPr>
        <p:spPr>
          <a:xfrm>
            <a:off x="14233061" y="6019349"/>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sp>
        <p:nvSpPr>
          <p:cNvPr id="140" name="Text Placeholder 6"/>
          <p:cNvSpPr>
            <a:spLocks noGrp="1"/>
          </p:cNvSpPr>
          <p:nvPr>
            <p:ph type="body" sz="quarter" idx="58" hasCustomPrompt="1"/>
          </p:nvPr>
        </p:nvSpPr>
        <p:spPr>
          <a:xfrm>
            <a:off x="14233061" y="7901937"/>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sp>
        <p:nvSpPr>
          <p:cNvPr id="141" name="Text Placeholder 6"/>
          <p:cNvSpPr>
            <a:spLocks noGrp="1"/>
          </p:cNvSpPr>
          <p:nvPr>
            <p:ph type="body" sz="quarter" idx="59" hasCustomPrompt="1"/>
          </p:nvPr>
        </p:nvSpPr>
        <p:spPr>
          <a:xfrm>
            <a:off x="14233061" y="9860725"/>
            <a:ext cx="7848600" cy="914400"/>
          </a:xfrm>
        </p:spPr>
        <p:txBody>
          <a:bodyPr>
            <a:noAutofit/>
          </a:bodyPr>
          <a:lstStyle>
            <a:lvl1pPr marL="0" indent="0" algn="justLow">
              <a:lnSpc>
                <a:spcPct val="150000"/>
              </a:lnSpc>
              <a:buFontTx/>
              <a:buNone/>
              <a:defRPr sz="3200" b="0" spc="100" baseline="0">
                <a:solidFill>
                  <a:srgbClr val="000000"/>
                </a:solidFill>
                <a:latin typeface="+mn-lt"/>
                <a:ea typeface="Open Sans" pitchFamily="34" charset="0"/>
                <a:cs typeface="Open Sans" pitchFamily="34" charset="0"/>
              </a:defRPr>
            </a:lvl1pPr>
          </a:lstStyle>
          <a:p>
            <a:pPr lvl="0"/>
            <a:r>
              <a:rPr lang="en-US"/>
              <a:t>YOUR TITLE HERE</a:t>
            </a:r>
            <a:endParaRPr lang="en-GB" dirty="0"/>
          </a:p>
        </p:txBody>
      </p:sp>
      <p:cxnSp>
        <p:nvCxnSpPr>
          <p:cNvPr id="5" name="Straight Connector 4">
            <a:extLst>
              <a:ext uri="{FF2B5EF4-FFF2-40B4-BE49-F238E27FC236}">
                <a16:creationId xmlns:a16="http://schemas.microsoft.com/office/drawing/2014/main" id="{9B5ED1E2-8C30-E3A4-BE2C-B2B4FACD9C8F}"/>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65" name="Picture 6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297025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anim calcmode="lin" valueType="num">
                                      <p:cBhvr>
                                        <p:cTn id="8" dur="1000" fill="hold"/>
                                        <p:tgtEl>
                                          <p:spTgt spid="91"/>
                                        </p:tgtEl>
                                        <p:attrNameLst>
                                          <p:attrName>ppt_x</p:attrName>
                                        </p:attrNameLst>
                                      </p:cBhvr>
                                      <p:tavLst>
                                        <p:tav tm="0">
                                          <p:val>
                                            <p:strVal val="#ppt_x"/>
                                          </p:val>
                                        </p:tav>
                                        <p:tav tm="100000">
                                          <p:val>
                                            <p:strVal val="#ppt_x"/>
                                          </p:val>
                                        </p:tav>
                                      </p:tavLst>
                                    </p:anim>
                                    <p:anim calcmode="lin" valueType="num">
                                      <p:cBhvr>
                                        <p:cTn id="9" dur="1000" fill="hold"/>
                                        <p:tgtEl>
                                          <p:spTgt spid="9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96">
                                            <p:txEl>
                                              <p:pRg st="0" end="0"/>
                                            </p:txEl>
                                          </p:spTgt>
                                        </p:tgtEl>
                                        <p:attrNameLst>
                                          <p:attrName>style.visibility</p:attrName>
                                        </p:attrNameLst>
                                      </p:cBhvr>
                                      <p:to>
                                        <p:strVal val="visible"/>
                                      </p:to>
                                    </p:set>
                                    <p:animEffect transition="in" filter="wipe(left)">
                                      <p:cBhvr>
                                        <p:cTn id="13" dur="500"/>
                                        <p:tgtEl>
                                          <p:spTgt spid="96">
                                            <p:txEl>
                                              <p:pRg st="0" end="0"/>
                                            </p:txEl>
                                          </p:spTgt>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95">
                                            <p:txEl>
                                              <p:pRg st="0" end="0"/>
                                            </p:txEl>
                                          </p:spTgt>
                                        </p:tgtEl>
                                        <p:attrNameLst>
                                          <p:attrName>style.visibility</p:attrName>
                                        </p:attrNameLst>
                                      </p:cBhvr>
                                      <p:to>
                                        <p:strVal val="visible"/>
                                      </p:to>
                                    </p:set>
                                    <p:animEffect transition="in" filter="wipe(left)">
                                      <p:cBhvr>
                                        <p:cTn id="17" dur="500"/>
                                        <p:tgtEl>
                                          <p:spTgt spid="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7"/>
                                        </p:tgtEl>
                                        <p:attrNameLst>
                                          <p:attrName>style.visibility</p:attrName>
                                        </p:attrNameLst>
                                      </p:cBhvr>
                                      <p:to>
                                        <p:strVal val="visible"/>
                                      </p:to>
                                    </p:set>
                                    <p:animEffect transition="in" filter="fade">
                                      <p:cBhvr>
                                        <p:cTn id="22" dur="1000"/>
                                        <p:tgtEl>
                                          <p:spTgt spid="97"/>
                                        </p:tgtEl>
                                      </p:cBhvr>
                                    </p:animEffect>
                                    <p:anim calcmode="lin" valueType="num">
                                      <p:cBhvr>
                                        <p:cTn id="23" dur="1000" fill="hold"/>
                                        <p:tgtEl>
                                          <p:spTgt spid="97"/>
                                        </p:tgtEl>
                                        <p:attrNameLst>
                                          <p:attrName>ppt_x</p:attrName>
                                        </p:attrNameLst>
                                      </p:cBhvr>
                                      <p:tavLst>
                                        <p:tav tm="0">
                                          <p:val>
                                            <p:strVal val="#ppt_x"/>
                                          </p:val>
                                        </p:tav>
                                        <p:tav tm="100000">
                                          <p:val>
                                            <p:strVal val="#ppt_x"/>
                                          </p:val>
                                        </p:tav>
                                      </p:tavLst>
                                    </p:anim>
                                    <p:anim calcmode="lin" valueType="num">
                                      <p:cBhvr>
                                        <p:cTn id="24" dur="1000" fill="hold"/>
                                        <p:tgtEl>
                                          <p:spTgt spid="9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109">
                                            <p:txEl>
                                              <p:pRg st="0" end="0"/>
                                            </p:txEl>
                                          </p:spTgt>
                                        </p:tgtEl>
                                        <p:attrNameLst>
                                          <p:attrName>style.visibility</p:attrName>
                                        </p:attrNameLst>
                                      </p:cBhvr>
                                      <p:to>
                                        <p:strVal val="visible"/>
                                      </p:to>
                                    </p:set>
                                    <p:animEffect transition="in" filter="wipe(left)">
                                      <p:cBhvr>
                                        <p:cTn id="28" dur="500"/>
                                        <p:tgtEl>
                                          <p:spTgt spid="109">
                                            <p:txEl>
                                              <p:pRg st="0" end="0"/>
                                            </p:tx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113">
                                            <p:txEl>
                                              <p:pRg st="0" end="0"/>
                                            </p:txEl>
                                          </p:spTgt>
                                        </p:tgtEl>
                                        <p:attrNameLst>
                                          <p:attrName>style.visibility</p:attrName>
                                        </p:attrNameLst>
                                      </p:cBhvr>
                                      <p:to>
                                        <p:strVal val="visible"/>
                                      </p:to>
                                    </p:set>
                                    <p:animEffect transition="in" filter="wipe(left)">
                                      <p:cBhvr>
                                        <p:cTn id="32" dur="500"/>
                                        <p:tgtEl>
                                          <p:spTgt spid="1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00"/>
                                        </p:tgtEl>
                                        <p:attrNameLst>
                                          <p:attrName>style.visibility</p:attrName>
                                        </p:attrNameLst>
                                      </p:cBhvr>
                                      <p:to>
                                        <p:strVal val="visible"/>
                                      </p:to>
                                    </p:set>
                                    <p:animEffect transition="in" filter="fade">
                                      <p:cBhvr>
                                        <p:cTn id="37" dur="1000"/>
                                        <p:tgtEl>
                                          <p:spTgt spid="100"/>
                                        </p:tgtEl>
                                      </p:cBhvr>
                                    </p:animEffect>
                                    <p:anim calcmode="lin" valueType="num">
                                      <p:cBhvr>
                                        <p:cTn id="38" dur="1000" fill="hold"/>
                                        <p:tgtEl>
                                          <p:spTgt spid="100"/>
                                        </p:tgtEl>
                                        <p:attrNameLst>
                                          <p:attrName>ppt_x</p:attrName>
                                        </p:attrNameLst>
                                      </p:cBhvr>
                                      <p:tavLst>
                                        <p:tav tm="0">
                                          <p:val>
                                            <p:strVal val="#ppt_x"/>
                                          </p:val>
                                        </p:tav>
                                        <p:tav tm="100000">
                                          <p:val>
                                            <p:strVal val="#ppt_x"/>
                                          </p:val>
                                        </p:tav>
                                      </p:tavLst>
                                    </p:anim>
                                    <p:anim calcmode="lin" valueType="num">
                                      <p:cBhvr>
                                        <p:cTn id="39" dur="1000" fill="hold"/>
                                        <p:tgtEl>
                                          <p:spTgt spid="100"/>
                                        </p:tgtEl>
                                        <p:attrNameLst>
                                          <p:attrName>ppt_y</p:attrName>
                                        </p:attrNameLst>
                                      </p:cBhvr>
                                      <p:tavLst>
                                        <p:tav tm="0">
                                          <p:val>
                                            <p:strVal val="#ppt_y+.1"/>
                                          </p:val>
                                        </p:tav>
                                        <p:tav tm="100000">
                                          <p:val>
                                            <p:strVal val="#ppt_y"/>
                                          </p:val>
                                        </p:tav>
                                      </p:tavLst>
                                    </p:anim>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110">
                                            <p:txEl>
                                              <p:pRg st="0" end="0"/>
                                            </p:txEl>
                                          </p:spTgt>
                                        </p:tgtEl>
                                        <p:attrNameLst>
                                          <p:attrName>style.visibility</p:attrName>
                                        </p:attrNameLst>
                                      </p:cBhvr>
                                      <p:to>
                                        <p:strVal val="visible"/>
                                      </p:to>
                                    </p:set>
                                    <p:animEffect transition="in" filter="wipe(left)">
                                      <p:cBhvr>
                                        <p:cTn id="43" dur="500"/>
                                        <p:tgtEl>
                                          <p:spTgt spid="110">
                                            <p:txEl>
                                              <p:pRg st="0" end="0"/>
                                            </p:txEl>
                                          </p:spTgt>
                                        </p:tgtEl>
                                      </p:cBhvr>
                                    </p:animEffect>
                                  </p:childTnLst>
                                </p:cTn>
                              </p:par>
                            </p:childTnLst>
                          </p:cTn>
                        </p:par>
                        <p:par>
                          <p:cTn id="44" fill="hold">
                            <p:stCondLst>
                              <p:cond delay="1500"/>
                            </p:stCondLst>
                            <p:childTnLst>
                              <p:par>
                                <p:cTn id="45" presetID="22" presetClass="entr" presetSubtype="8" fill="hold" grpId="0" nodeType="afterEffect">
                                  <p:stCondLst>
                                    <p:cond delay="0"/>
                                  </p:stCondLst>
                                  <p:childTnLst>
                                    <p:set>
                                      <p:cBhvr>
                                        <p:cTn id="46" dur="1" fill="hold">
                                          <p:stCondLst>
                                            <p:cond delay="0"/>
                                          </p:stCondLst>
                                        </p:cTn>
                                        <p:tgtEl>
                                          <p:spTgt spid="114">
                                            <p:txEl>
                                              <p:pRg st="0" end="0"/>
                                            </p:txEl>
                                          </p:spTgt>
                                        </p:tgtEl>
                                        <p:attrNameLst>
                                          <p:attrName>style.visibility</p:attrName>
                                        </p:attrNameLst>
                                      </p:cBhvr>
                                      <p:to>
                                        <p:strVal val="visible"/>
                                      </p:to>
                                    </p:set>
                                    <p:animEffect transition="in" filter="wipe(left)">
                                      <p:cBhvr>
                                        <p:cTn id="47" dur="500"/>
                                        <p:tgtEl>
                                          <p:spTgt spid="11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03"/>
                                        </p:tgtEl>
                                        <p:attrNameLst>
                                          <p:attrName>style.visibility</p:attrName>
                                        </p:attrNameLst>
                                      </p:cBhvr>
                                      <p:to>
                                        <p:strVal val="visible"/>
                                      </p:to>
                                    </p:set>
                                    <p:animEffect transition="in" filter="fade">
                                      <p:cBhvr>
                                        <p:cTn id="52" dur="1000"/>
                                        <p:tgtEl>
                                          <p:spTgt spid="103"/>
                                        </p:tgtEl>
                                      </p:cBhvr>
                                    </p:animEffect>
                                    <p:anim calcmode="lin" valueType="num">
                                      <p:cBhvr>
                                        <p:cTn id="53" dur="1000" fill="hold"/>
                                        <p:tgtEl>
                                          <p:spTgt spid="103"/>
                                        </p:tgtEl>
                                        <p:attrNameLst>
                                          <p:attrName>ppt_x</p:attrName>
                                        </p:attrNameLst>
                                      </p:cBhvr>
                                      <p:tavLst>
                                        <p:tav tm="0">
                                          <p:val>
                                            <p:strVal val="#ppt_x"/>
                                          </p:val>
                                        </p:tav>
                                        <p:tav tm="100000">
                                          <p:val>
                                            <p:strVal val="#ppt_x"/>
                                          </p:val>
                                        </p:tav>
                                      </p:tavLst>
                                    </p:anim>
                                    <p:anim calcmode="lin" valueType="num">
                                      <p:cBhvr>
                                        <p:cTn id="54" dur="1000" fill="hold"/>
                                        <p:tgtEl>
                                          <p:spTgt spid="103"/>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11">
                                            <p:txEl>
                                              <p:pRg st="0" end="0"/>
                                            </p:txEl>
                                          </p:spTgt>
                                        </p:tgtEl>
                                        <p:attrNameLst>
                                          <p:attrName>style.visibility</p:attrName>
                                        </p:attrNameLst>
                                      </p:cBhvr>
                                      <p:to>
                                        <p:strVal val="visible"/>
                                      </p:to>
                                    </p:set>
                                    <p:animEffect transition="in" filter="wipe(left)">
                                      <p:cBhvr>
                                        <p:cTn id="58" dur="500"/>
                                        <p:tgtEl>
                                          <p:spTgt spid="111">
                                            <p:txEl>
                                              <p:pRg st="0" end="0"/>
                                            </p:txEl>
                                          </p:spTgt>
                                        </p:tgtEl>
                                      </p:cBhvr>
                                    </p:animEffect>
                                  </p:childTnLst>
                                </p:cTn>
                              </p:par>
                            </p:childTnLst>
                          </p:cTn>
                        </p:par>
                        <p:par>
                          <p:cTn id="59" fill="hold">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115">
                                            <p:txEl>
                                              <p:pRg st="0" end="0"/>
                                            </p:txEl>
                                          </p:spTgt>
                                        </p:tgtEl>
                                        <p:attrNameLst>
                                          <p:attrName>style.visibility</p:attrName>
                                        </p:attrNameLst>
                                      </p:cBhvr>
                                      <p:to>
                                        <p:strVal val="visible"/>
                                      </p:to>
                                    </p:set>
                                    <p:animEffect transition="in" filter="wipe(left)">
                                      <p:cBhvr>
                                        <p:cTn id="62" dur="500"/>
                                        <p:tgtEl>
                                          <p:spTgt spid="115">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106"/>
                                        </p:tgtEl>
                                        <p:attrNameLst>
                                          <p:attrName>style.visibility</p:attrName>
                                        </p:attrNameLst>
                                      </p:cBhvr>
                                      <p:to>
                                        <p:strVal val="visible"/>
                                      </p:to>
                                    </p:set>
                                    <p:animEffect transition="in" filter="fade">
                                      <p:cBhvr>
                                        <p:cTn id="67" dur="1000"/>
                                        <p:tgtEl>
                                          <p:spTgt spid="106"/>
                                        </p:tgtEl>
                                      </p:cBhvr>
                                    </p:animEffect>
                                    <p:anim calcmode="lin" valueType="num">
                                      <p:cBhvr>
                                        <p:cTn id="68" dur="1000" fill="hold"/>
                                        <p:tgtEl>
                                          <p:spTgt spid="106"/>
                                        </p:tgtEl>
                                        <p:attrNameLst>
                                          <p:attrName>ppt_x</p:attrName>
                                        </p:attrNameLst>
                                      </p:cBhvr>
                                      <p:tavLst>
                                        <p:tav tm="0">
                                          <p:val>
                                            <p:strVal val="#ppt_x"/>
                                          </p:val>
                                        </p:tav>
                                        <p:tav tm="100000">
                                          <p:val>
                                            <p:strVal val="#ppt_x"/>
                                          </p:val>
                                        </p:tav>
                                      </p:tavLst>
                                    </p:anim>
                                    <p:anim calcmode="lin" valueType="num">
                                      <p:cBhvr>
                                        <p:cTn id="69" dur="1000" fill="hold"/>
                                        <p:tgtEl>
                                          <p:spTgt spid="106"/>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112">
                                            <p:txEl>
                                              <p:pRg st="0" end="0"/>
                                            </p:txEl>
                                          </p:spTgt>
                                        </p:tgtEl>
                                        <p:attrNameLst>
                                          <p:attrName>style.visibility</p:attrName>
                                        </p:attrNameLst>
                                      </p:cBhvr>
                                      <p:to>
                                        <p:strVal val="visible"/>
                                      </p:to>
                                    </p:set>
                                    <p:animEffect transition="in" filter="wipe(left)">
                                      <p:cBhvr>
                                        <p:cTn id="73" dur="500"/>
                                        <p:tgtEl>
                                          <p:spTgt spid="112">
                                            <p:txEl>
                                              <p:pRg st="0" end="0"/>
                                            </p:txEl>
                                          </p:spTgt>
                                        </p:tgtEl>
                                      </p:cBhvr>
                                    </p:animEffect>
                                  </p:childTnLst>
                                </p:cTn>
                              </p:par>
                            </p:childTnLst>
                          </p:cTn>
                        </p:par>
                        <p:par>
                          <p:cTn id="74" fill="hold">
                            <p:stCondLst>
                              <p:cond delay="1500"/>
                            </p:stCondLst>
                            <p:childTnLst>
                              <p:par>
                                <p:cTn id="75" presetID="22" presetClass="entr" presetSubtype="8" fill="hold" grpId="0" nodeType="afterEffect">
                                  <p:stCondLst>
                                    <p:cond delay="0"/>
                                  </p:stCondLst>
                                  <p:childTnLst>
                                    <p:set>
                                      <p:cBhvr>
                                        <p:cTn id="76" dur="1" fill="hold">
                                          <p:stCondLst>
                                            <p:cond delay="0"/>
                                          </p:stCondLst>
                                        </p:cTn>
                                        <p:tgtEl>
                                          <p:spTgt spid="116">
                                            <p:txEl>
                                              <p:pRg st="0" end="0"/>
                                            </p:txEl>
                                          </p:spTgt>
                                        </p:tgtEl>
                                        <p:attrNameLst>
                                          <p:attrName>style.visibility</p:attrName>
                                        </p:attrNameLst>
                                      </p:cBhvr>
                                      <p:to>
                                        <p:strVal val="visible"/>
                                      </p:to>
                                    </p:set>
                                    <p:animEffect transition="in" filter="wipe(left)">
                                      <p:cBhvr>
                                        <p:cTn id="77" dur="500"/>
                                        <p:tgtEl>
                                          <p:spTgt spid="116">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117"/>
                                        </p:tgtEl>
                                        <p:attrNameLst>
                                          <p:attrName>style.visibility</p:attrName>
                                        </p:attrNameLst>
                                      </p:cBhvr>
                                      <p:to>
                                        <p:strVal val="visible"/>
                                      </p:to>
                                    </p:set>
                                    <p:animEffect transition="in" filter="fade">
                                      <p:cBhvr>
                                        <p:cTn id="82" dur="1000"/>
                                        <p:tgtEl>
                                          <p:spTgt spid="117"/>
                                        </p:tgtEl>
                                      </p:cBhvr>
                                    </p:animEffect>
                                    <p:anim calcmode="lin" valueType="num">
                                      <p:cBhvr>
                                        <p:cTn id="83" dur="1000" fill="hold"/>
                                        <p:tgtEl>
                                          <p:spTgt spid="117"/>
                                        </p:tgtEl>
                                        <p:attrNameLst>
                                          <p:attrName>ppt_x</p:attrName>
                                        </p:attrNameLst>
                                      </p:cBhvr>
                                      <p:tavLst>
                                        <p:tav tm="0">
                                          <p:val>
                                            <p:strVal val="#ppt_x"/>
                                          </p:val>
                                        </p:tav>
                                        <p:tav tm="100000">
                                          <p:val>
                                            <p:strVal val="#ppt_x"/>
                                          </p:val>
                                        </p:tav>
                                      </p:tavLst>
                                    </p:anim>
                                    <p:anim calcmode="lin" valueType="num">
                                      <p:cBhvr>
                                        <p:cTn id="84" dur="1000" fill="hold"/>
                                        <p:tgtEl>
                                          <p:spTgt spid="117"/>
                                        </p:tgtEl>
                                        <p:attrNameLst>
                                          <p:attrName>ppt_y</p:attrName>
                                        </p:attrNameLst>
                                      </p:cBhvr>
                                      <p:tavLst>
                                        <p:tav tm="0">
                                          <p:val>
                                            <p:strVal val="#ppt_y+.1"/>
                                          </p:val>
                                        </p:tav>
                                        <p:tav tm="100000">
                                          <p:val>
                                            <p:strVal val="#ppt_y"/>
                                          </p:val>
                                        </p:tav>
                                      </p:tavLst>
                                    </p:anim>
                                  </p:childTnLst>
                                </p:cTn>
                              </p:par>
                            </p:childTnLst>
                          </p:cTn>
                        </p:par>
                        <p:par>
                          <p:cTn id="85" fill="hold">
                            <p:stCondLst>
                              <p:cond delay="1000"/>
                            </p:stCondLst>
                            <p:childTnLst>
                              <p:par>
                                <p:cTn id="86" presetID="22" presetClass="entr" presetSubtype="8" fill="hold" grpId="0" nodeType="afterEffect">
                                  <p:stCondLst>
                                    <p:cond delay="0"/>
                                  </p:stCondLst>
                                  <p:childTnLst>
                                    <p:set>
                                      <p:cBhvr>
                                        <p:cTn id="87" dur="1" fill="hold">
                                          <p:stCondLst>
                                            <p:cond delay="0"/>
                                          </p:stCondLst>
                                        </p:cTn>
                                        <p:tgtEl>
                                          <p:spTgt spid="121">
                                            <p:txEl>
                                              <p:pRg st="0" end="0"/>
                                            </p:txEl>
                                          </p:spTgt>
                                        </p:tgtEl>
                                        <p:attrNameLst>
                                          <p:attrName>style.visibility</p:attrName>
                                        </p:attrNameLst>
                                      </p:cBhvr>
                                      <p:to>
                                        <p:strVal val="visible"/>
                                      </p:to>
                                    </p:set>
                                    <p:animEffect transition="in" filter="wipe(left)">
                                      <p:cBhvr>
                                        <p:cTn id="88" dur="500"/>
                                        <p:tgtEl>
                                          <p:spTgt spid="121">
                                            <p:txEl>
                                              <p:pRg st="0" end="0"/>
                                            </p:txEl>
                                          </p:spTgt>
                                        </p:tgtEl>
                                      </p:cBhvr>
                                    </p:animEffect>
                                  </p:childTnLst>
                                </p:cTn>
                              </p:par>
                            </p:childTnLst>
                          </p:cTn>
                        </p:par>
                        <p:par>
                          <p:cTn id="89" fill="hold">
                            <p:stCondLst>
                              <p:cond delay="1500"/>
                            </p:stCondLst>
                            <p:childTnLst>
                              <p:par>
                                <p:cTn id="90" presetID="22" presetClass="entr" presetSubtype="8" fill="hold" grpId="0" nodeType="afterEffect">
                                  <p:stCondLst>
                                    <p:cond delay="0"/>
                                  </p:stCondLst>
                                  <p:childTnLst>
                                    <p:set>
                                      <p:cBhvr>
                                        <p:cTn id="91" dur="1" fill="hold">
                                          <p:stCondLst>
                                            <p:cond delay="0"/>
                                          </p:stCondLst>
                                        </p:cTn>
                                        <p:tgtEl>
                                          <p:spTgt spid="120">
                                            <p:txEl>
                                              <p:pRg st="0" end="0"/>
                                            </p:txEl>
                                          </p:spTgt>
                                        </p:tgtEl>
                                        <p:attrNameLst>
                                          <p:attrName>style.visibility</p:attrName>
                                        </p:attrNameLst>
                                      </p:cBhvr>
                                      <p:to>
                                        <p:strVal val="visible"/>
                                      </p:to>
                                    </p:set>
                                    <p:animEffect transition="in" filter="wipe(left)">
                                      <p:cBhvr>
                                        <p:cTn id="92" dur="500"/>
                                        <p:tgtEl>
                                          <p:spTgt spid="120">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122"/>
                                        </p:tgtEl>
                                        <p:attrNameLst>
                                          <p:attrName>style.visibility</p:attrName>
                                        </p:attrNameLst>
                                      </p:cBhvr>
                                      <p:to>
                                        <p:strVal val="visible"/>
                                      </p:to>
                                    </p:set>
                                    <p:animEffect transition="in" filter="fade">
                                      <p:cBhvr>
                                        <p:cTn id="97" dur="1000"/>
                                        <p:tgtEl>
                                          <p:spTgt spid="122"/>
                                        </p:tgtEl>
                                      </p:cBhvr>
                                    </p:animEffect>
                                    <p:anim calcmode="lin" valueType="num">
                                      <p:cBhvr>
                                        <p:cTn id="98" dur="1000" fill="hold"/>
                                        <p:tgtEl>
                                          <p:spTgt spid="122"/>
                                        </p:tgtEl>
                                        <p:attrNameLst>
                                          <p:attrName>ppt_x</p:attrName>
                                        </p:attrNameLst>
                                      </p:cBhvr>
                                      <p:tavLst>
                                        <p:tav tm="0">
                                          <p:val>
                                            <p:strVal val="#ppt_x"/>
                                          </p:val>
                                        </p:tav>
                                        <p:tav tm="100000">
                                          <p:val>
                                            <p:strVal val="#ppt_x"/>
                                          </p:val>
                                        </p:tav>
                                      </p:tavLst>
                                    </p:anim>
                                    <p:anim calcmode="lin" valueType="num">
                                      <p:cBhvr>
                                        <p:cTn id="99" dur="1000" fill="hold"/>
                                        <p:tgtEl>
                                          <p:spTgt spid="122"/>
                                        </p:tgtEl>
                                        <p:attrNameLst>
                                          <p:attrName>ppt_y</p:attrName>
                                        </p:attrNameLst>
                                      </p:cBhvr>
                                      <p:tavLst>
                                        <p:tav tm="0">
                                          <p:val>
                                            <p:strVal val="#ppt_y+.1"/>
                                          </p:val>
                                        </p:tav>
                                        <p:tav tm="100000">
                                          <p:val>
                                            <p:strVal val="#ppt_y"/>
                                          </p:val>
                                        </p:tav>
                                      </p:tavLst>
                                    </p:anim>
                                  </p:childTnLst>
                                </p:cTn>
                              </p:par>
                            </p:childTnLst>
                          </p:cTn>
                        </p:par>
                        <p:par>
                          <p:cTn id="100" fill="hold">
                            <p:stCondLst>
                              <p:cond delay="1000"/>
                            </p:stCondLst>
                            <p:childTnLst>
                              <p:par>
                                <p:cTn id="101" presetID="22" presetClass="entr" presetSubtype="8" fill="hold" grpId="0" nodeType="afterEffect">
                                  <p:stCondLst>
                                    <p:cond delay="0"/>
                                  </p:stCondLst>
                                  <p:childTnLst>
                                    <p:set>
                                      <p:cBhvr>
                                        <p:cTn id="102" dur="1" fill="hold">
                                          <p:stCondLst>
                                            <p:cond delay="0"/>
                                          </p:stCondLst>
                                        </p:cTn>
                                        <p:tgtEl>
                                          <p:spTgt spid="134">
                                            <p:txEl>
                                              <p:pRg st="0" end="0"/>
                                            </p:txEl>
                                          </p:spTgt>
                                        </p:tgtEl>
                                        <p:attrNameLst>
                                          <p:attrName>style.visibility</p:attrName>
                                        </p:attrNameLst>
                                      </p:cBhvr>
                                      <p:to>
                                        <p:strVal val="visible"/>
                                      </p:to>
                                    </p:set>
                                    <p:animEffect transition="in" filter="wipe(left)">
                                      <p:cBhvr>
                                        <p:cTn id="103" dur="500"/>
                                        <p:tgtEl>
                                          <p:spTgt spid="134">
                                            <p:txEl>
                                              <p:pRg st="0" end="0"/>
                                            </p:txEl>
                                          </p:spTgt>
                                        </p:tgtEl>
                                      </p:cBhvr>
                                    </p:animEffect>
                                  </p:childTnLst>
                                </p:cTn>
                              </p:par>
                            </p:childTnLst>
                          </p:cTn>
                        </p:par>
                        <p:par>
                          <p:cTn id="104" fill="hold">
                            <p:stCondLst>
                              <p:cond delay="1500"/>
                            </p:stCondLst>
                            <p:childTnLst>
                              <p:par>
                                <p:cTn id="105" presetID="22" presetClass="entr" presetSubtype="8" fill="hold" grpId="0" nodeType="afterEffect">
                                  <p:stCondLst>
                                    <p:cond delay="0"/>
                                  </p:stCondLst>
                                  <p:childTnLst>
                                    <p:set>
                                      <p:cBhvr>
                                        <p:cTn id="106" dur="1" fill="hold">
                                          <p:stCondLst>
                                            <p:cond delay="0"/>
                                          </p:stCondLst>
                                        </p:cTn>
                                        <p:tgtEl>
                                          <p:spTgt spid="138">
                                            <p:txEl>
                                              <p:pRg st="0" end="0"/>
                                            </p:txEl>
                                          </p:spTgt>
                                        </p:tgtEl>
                                        <p:attrNameLst>
                                          <p:attrName>style.visibility</p:attrName>
                                        </p:attrNameLst>
                                      </p:cBhvr>
                                      <p:to>
                                        <p:strVal val="visible"/>
                                      </p:to>
                                    </p:set>
                                    <p:animEffect transition="in" filter="wipe(left)">
                                      <p:cBhvr>
                                        <p:cTn id="107" dur="500"/>
                                        <p:tgtEl>
                                          <p:spTgt spid="138">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125"/>
                                        </p:tgtEl>
                                        <p:attrNameLst>
                                          <p:attrName>style.visibility</p:attrName>
                                        </p:attrNameLst>
                                      </p:cBhvr>
                                      <p:to>
                                        <p:strVal val="visible"/>
                                      </p:to>
                                    </p:set>
                                    <p:animEffect transition="in" filter="fade">
                                      <p:cBhvr>
                                        <p:cTn id="112" dur="1000"/>
                                        <p:tgtEl>
                                          <p:spTgt spid="125"/>
                                        </p:tgtEl>
                                      </p:cBhvr>
                                    </p:animEffect>
                                    <p:anim calcmode="lin" valueType="num">
                                      <p:cBhvr>
                                        <p:cTn id="113" dur="1000" fill="hold"/>
                                        <p:tgtEl>
                                          <p:spTgt spid="125"/>
                                        </p:tgtEl>
                                        <p:attrNameLst>
                                          <p:attrName>ppt_x</p:attrName>
                                        </p:attrNameLst>
                                      </p:cBhvr>
                                      <p:tavLst>
                                        <p:tav tm="0">
                                          <p:val>
                                            <p:strVal val="#ppt_x"/>
                                          </p:val>
                                        </p:tav>
                                        <p:tav tm="100000">
                                          <p:val>
                                            <p:strVal val="#ppt_x"/>
                                          </p:val>
                                        </p:tav>
                                      </p:tavLst>
                                    </p:anim>
                                    <p:anim calcmode="lin" valueType="num">
                                      <p:cBhvr>
                                        <p:cTn id="114" dur="1000" fill="hold"/>
                                        <p:tgtEl>
                                          <p:spTgt spid="125"/>
                                        </p:tgtEl>
                                        <p:attrNameLst>
                                          <p:attrName>ppt_y</p:attrName>
                                        </p:attrNameLst>
                                      </p:cBhvr>
                                      <p:tavLst>
                                        <p:tav tm="0">
                                          <p:val>
                                            <p:strVal val="#ppt_y+.1"/>
                                          </p:val>
                                        </p:tav>
                                        <p:tav tm="100000">
                                          <p:val>
                                            <p:strVal val="#ppt_y"/>
                                          </p:val>
                                        </p:tav>
                                      </p:tavLst>
                                    </p:anim>
                                  </p:childTnLst>
                                </p:cTn>
                              </p:par>
                            </p:childTnLst>
                          </p:cTn>
                        </p:par>
                        <p:par>
                          <p:cTn id="115" fill="hold">
                            <p:stCondLst>
                              <p:cond delay="1000"/>
                            </p:stCondLst>
                            <p:childTnLst>
                              <p:par>
                                <p:cTn id="116" presetID="22" presetClass="entr" presetSubtype="8" fill="hold" grpId="0" nodeType="afterEffect">
                                  <p:stCondLst>
                                    <p:cond delay="0"/>
                                  </p:stCondLst>
                                  <p:childTnLst>
                                    <p:set>
                                      <p:cBhvr>
                                        <p:cTn id="117" dur="1" fill="hold">
                                          <p:stCondLst>
                                            <p:cond delay="0"/>
                                          </p:stCondLst>
                                        </p:cTn>
                                        <p:tgtEl>
                                          <p:spTgt spid="135">
                                            <p:txEl>
                                              <p:pRg st="0" end="0"/>
                                            </p:txEl>
                                          </p:spTgt>
                                        </p:tgtEl>
                                        <p:attrNameLst>
                                          <p:attrName>style.visibility</p:attrName>
                                        </p:attrNameLst>
                                      </p:cBhvr>
                                      <p:to>
                                        <p:strVal val="visible"/>
                                      </p:to>
                                    </p:set>
                                    <p:animEffect transition="in" filter="wipe(left)">
                                      <p:cBhvr>
                                        <p:cTn id="118" dur="500"/>
                                        <p:tgtEl>
                                          <p:spTgt spid="135">
                                            <p:txEl>
                                              <p:pRg st="0" end="0"/>
                                            </p:txEl>
                                          </p:spTgt>
                                        </p:tgtEl>
                                      </p:cBhvr>
                                    </p:animEffect>
                                  </p:childTnLst>
                                </p:cTn>
                              </p:par>
                            </p:childTnLst>
                          </p:cTn>
                        </p:par>
                        <p:par>
                          <p:cTn id="119" fill="hold">
                            <p:stCondLst>
                              <p:cond delay="1500"/>
                            </p:stCondLst>
                            <p:childTnLst>
                              <p:par>
                                <p:cTn id="120" presetID="22" presetClass="entr" presetSubtype="8" fill="hold" grpId="0" nodeType="afterEffect">
                                  <p:stCondLst>
                                    <p:cond delay="0"/>
                                  </p:stCondLst>
                                  <p:childTnLst>
                                    <p:set>
                                      <p:cBhvr>
                                        <p:cTn id="121" dur="1" fill="hold">
                                          <p:stCondLst>
                                            <p:cond delay="0"/>
                                          </p:stCondLst>
                                        </p:cTn>
                                        <p:tgtEl>
                                          <p:spTgt spid="139">
                                            <p:txEl>
                                              <p:pRg st="0" end="0"/>
                                            </p:txEl>
                                          </p:spTgt>
                                        </p:tgtEl>
                                        <p:attrNameLst>
                                          <p:attrName>style.visibility</p:attrName>
                                        </p:attrNameLst>
                                      </p:cBhvr>
                                      <p:to>
                                        <p:strVal val="visible"/>
                                      </p:to>
                                    </p:set>
                                    <p:animEffect transition="in" filter="wipe(left)">
                                      <p:cBhvr>
                                        <p:cTn id="122" dur="500"/>
                                        <p:tgtEl>
                                          <p:spTgt spid="139">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42" presetClass="entr" presetSubtype="0" fill="hold" nodeType="clickEffect">
                                  <p:stCondLst>
                                    <p:cond delay="0"/>
                                  </p:stCondLst>
                                  <p:childTnLst>
                                    <p:set>
                                      <p:cBhvr>
                                        <p:cTn id="126" dur="1" fill="hold">
                                          <p:stCondLst>
                                            <p:cond delay="0"/>
                                          </p:stCondLst>
                                        </p:cTn>
                                        <p:tgtEl>
                                          <p:spTgt spid="128"/>
                                        </p:tgtEl>
                                        <p:attrNameLst>
                                          <p:attrName>style.visibility</p:attrName>
                                        </p:attrNameLst>
                                      </p:cBhvr>
                                      <p:to>
                                        <p:strVal val="visible"/>
                                      </p:to>
                                    </p:set>
                                    <p:animEffect transition="in" filter="fade">
                                      <p:cBhvr>
                                        <p:cTn id="127" dur="1000"/>
                                        <p:tgtEl>
                                          <p:spTgt spid="128"/>
                                        </p:tgtEl>
                                      </p:cBhvr>
                                    </p:animEffect>
                                    <p:anim calcmode="lin" valueType="num">
                                      <p:cBhvr>
                                        <p:cTn id="128" dur="1000" fill="hold"/>
                                        <p:tgtEl>
                                          <p:spTgt spid="128"/>
                                        </p:tgtEl>
                                        <p:attrNameLst>
                                          <p:attrName>ppt_x</p:attrName>
                                        </p:attrNameLst>
                                      </p:cBhvr>
                                      <p:tavLst>
                                        <p:tav tm="0">
                                          <p:val>
                                            <p:strVal val="#ppt_x"/>
                                          </p:val>
                                        </p:tav>
                                        <p:tav tm="100000">
                                          <p:val>
                                            <p:strVal val="#ppt_x"/>
                                          </p:val>
                                        </p:tav>
                                      </p:tavLst>
                                    </p:anim>
                                    <p:anim calcmode="lin" valueType="num">
                                      <p:cBhvr>
                                        <p:cTn id="129" dur="1000" fill="hold"/>
                                        <p:tgtEl>
                                          <p:spTgt spid="128"/>
                                        </p:tgtEl>
                                        <p:attrNameLst>
                                          <p:attrName>ppt_y</p:attrName>
                                        </p:attrNameLst>
                                      </p:cBhvr>
                                      <p:tavLst>
                                        <p:tav tm="0">
                                          <p:val>
                                            <p:strVal val="#ppt_y+.1"/>
                                          </p:val>
                                        </p:tav>
                                        <p:tav tm="100000">
                                          <p:val>
                                            <p:strVal val="#ppt_y"/>
                                          </p:val>
                                        </p:tav>
                                      </p:tavLst>
                                    </p:anim>
                                  </p:childTnLst>
                                </p:cTn>
                              </p:par>
                            </p:childTnLst>
                          </p:cTn>
                        </p:par>
                        <p:par>
                          <p:cTn id="130" fill="hold">
                            <p:stCondLst>
                              <p:cond delay="1000"/>
                            </p:stCondLst>
                            <p:childTnLst>
                              <p:par>
                                <p:cTn id="131" presetID="22" presetClass="entr" presetSubtype="8" fill="hold" grpId="0" nodeType="afterEffect">
                                  <p:stCondLst>
                                    <p:cond delay="0"/>
                                  </p:stCondLst>
                                  <p:childTnLst>
                                    <p:set>
                                      <p:cBhvr>
                                        <p:cTn id="132" dur="1" fill="hold">
                                          <p:stCondLst>
                                            <p:cond delay="0"/>
                                          </p:stCondLst>
                                        </p:cTn>
                                        <p:tgtEl>
                                          <p:spTgt spid="136">
                                            <p:txEl>
                                              <p:pRg st="0" end="0"/>
                                            </p:txEl>
                                          </p:spTgt>
                                        </p:tgtEl>
                                        <p:attrNameLst>
                                          <p:attrName>style.visibility</p:attrName>
                                        </p:attrNameLst>
                                      </p:cBhvr>
                                      <p:to>
                                        <p:strVal val="visible"/>
                                      </p:to>
                                    </p:set>
                                    <p:animEffect transition="in" filter="wipe(left)">
                                      <p:cBhvr>
                                        <p:cTn id="133" dur="500"/>
                                        <p:tgtEl>
                                          <p:spTgt spid="136">
                                            <p:txEl>
                                              <p:pRg st="0" end="0"/>
                                            </p:txEl>
                                          </p:spTgt>
                                        </p:tgtEl>
                                      </p:cBhvr>
                                    </p:animEffect>
                                  </p:childTnLst>
                                </p:cTn>
                              </p:par>
                            </p:childTnLst>
                          </p:cTn>
                        </p:par>
                        <p:par>
                          <p:cTn id="134" fill="hold">
                            <p:stCondLst>
                              <p:cond delay="1500"/>
                            </p:stCondLst>
                            <p:childTnLst>
                              <p:par>
                                <p:cTn id="135" presetID="22" presetClass="entr" presetSubtype="8" fill="hold" grpId="0" nodeType="afterEffect">
                                  <p:stCondLst>
                                    <p:cond delay="0"/>
                                  </p:stCondLst>
                                  <p:childTnLst>
                                    <p:set>
                                      <p:cBhvr>
                                        <p:cTn id="136" dur="1" fill="hold">
                                          <p:stCondLst>
                                            <p:cond delay="0"/>
                                          </p:stCondLst>
                                        </p:cTn>
                                        <p:tgtEl>
                                          <p:spTgt spid="140">
                                            <p:txEl>
                                              <p:pRg st="0" end="0"/>
                                            </p:txEl>
                                          </p:spTgt>
                                        </p:tgtEl>
                                        <p:attrNameLst>
                                          <p:attrName>style.visibility</p:attrName>
                                        </p:attrNameLst>
                                      </p:cBhvr>
                                      <p:to>
                                        <p:strVal val="visible"/>
                                      </p:to>
                                    </p:set>
                                    <p:animEffect transition="in" filter="wipe(left)">
                                      <p:cBhvr>
                                        <p:cTn id="137" dur="500"/>
                                        <p:tgtEl>
                                          <p:spTgt spid="140">
                                            <p:txEl>
                                              <p:pRg st="0" end="0"/>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42" presetClass="entr" presetSubtype="0" fill="hold" nodeType="clickEffect">
                                  <p:stCondLst>
                                    <p:cond delay="0"/>
                                  </p:stCondLst>
                                  <p:childTnLst>
                                    <p:set>
                                      <p:cBhvr>
                                        <p:cTn id="141" dur="1" fill="hold">
                                          <p:stCondLst>
                                            <p:cond delay="0"/>
                                          </p:stCondLst>
                                        </p:cTn>
                                        <p:tgtEl>
                                          <p:spTgt spid="131"/>
                                        </p:tgtEl>
                                        <p:attrNameLst>
                                          <p:attrName>style.visibility</p:attrName>
                                        </p:attrNameLst>
                                      </p:cBhvr>
                                      <p:to>
                                        <p:strVal val="visible"/>
                                      </p:to>
                                    </p:set>
                                    <p:animEffect transition="in" filter="fade">
                                      <p:cBhvr>
                                        <p:cTn id="142" dur="1000"/>
                                        <p:tgtEl>
                                          <p:spTgt spid="131"/>
                                        </p:tgtEl>
                                      </p:cBhvr>
                                    </p:animEffect>
                                    <p:anim calcmode="lin" valueType="num">
                                      <p:cBhvr>
                                        <p:cTn id="143" dur="1000" fill="hold"/>
                                        <p:tgtEl>
                                          <p:spTgt spid="131"/>
                                        </p:tgtEl>
                                        <p:attrNameLst>
                                          <p:attrName>ppt_x</p:attrName>
                                        </p:attrNameLst>
                                      </p:cBhvr>
                                      <p:tavLst>
                                        <p:tav tm="0">
                                          <p:val>
                                            <p:strVal val="#ppt_x"/>
                                          </p:val>
                                        </p:tav>
                                        <p:tav tm="100000">
                                          <p:val>
                                            <p:strVal val="#ppt_x"/>
                                          </p:val>
                                        </p:tav>
                                      </p:tavLst>
                                    </p:anim>
                                    <p:anim calcmode="lin" valueType="num">
                                      <p:cBhvr>
                                        <p:cTn id="144" dur="1000" fill="hold"/>
                                        <p:tgtEl>
                                          <p:spTgt spid="131"/>
                                        </p:tgtEl>
                                        <p:attrNameLst>
                                          <p:attrName>ppt_y</p:attrName>
                                        </p:attrNameLst>
                                      </p:cBhvr>
                                      <p:tavLst>
                                        <p:tav tm="0">
                                          <p:val>
                                            <p:strVal val="#ppt_y+.1"/>
                                          </p:val>
                                        </p:tav>
                                        <p:tav tm="100000">
                                          <p:val>
                                            <p:strVal val="#ppt_y"/>
                                          </p:val>
                                        </p:tav>
                                      </p:tavLst>
                                    </p:anim>
                                  </p:childTnLst>
                                </p:cTn>
                              </p:par>
                            </p:childTnLst>
                          </p:cTn>
                        </p:par>
                        <p:par>
                          <p:cTn id="145" fill="hold">
                            <p:stCondLst>
                              <p:cond delay="1000"/>
                            </p:stCondLst>
                            <p:childTnLst>
                              <p:par>
                                <p:cTn id="146" presetID="22" presetClass="entr" presetSubtype="8" fill="hold" grpId="0" nodeType="afterEffect">
                                  <p:stCondLst>
                                    <p:cond delay="0"/>
                                  </p:stCondLst>
                                  <p:childTnLst>
                                    <p:set>
                                      <p:cBhvr>
                                        <p:cTn id="147" dur="1" fill="hold">
                                          <p:stCondLst>
                                            <p:cond delay="0"/>
                                          </p:stCondLst>
                                        </p:cTn>
                                        <p:tgtEl>
                                          <p:spTgt spid="137">
                                            <p:txEl>
                                              <p:pRg st="0" end="0"/>
                                            </p:txEl>
                                          </p:spTgt>
                                        </p:tgtEl>
                                        <p:attrNameLst>
                                          <p:attrName>style.visibility</p:attrName>
                                        </p:attrNameLst>
                                      </p:cBhvr>
                                      <p:to>
                                        <p:strVal val="visible"/>
                                      </p:to>
                                    </p:set>
                                    <p:animEffect transition="in" filter="wipe(left)">
                                      <p:cBhvr>
                                        <p:cTn id="148" dur="500"/>
                                        <p:tgtEl>
                                          <p:spTgt spid="137">
                                            <p:txEl>
                                              <p:pRg st="0" end="0"/>
                                            </p:txEl>
                                          </p:spTgt>
                                        </p:tgtEl>
                                      </p:cBhvr>
                                    </p:animEffect>
                                  </p:childTnLst>
                                </p:cTn>
                              </p:par>
                            </p:childTnLst>
                          </p:cTn>
                        </p:par>
                        <p:par>
                          <p:cTn id="149" fill="hold">
                            <p:stCondLst>
                              <p:cond delay="1500"/>
                            </p:stCondLst>
                            <p:childTnLst>
                              <p:par>
                                <p:cTn id="150" presetID="22" presetClass="entr" presetSubtype="8" fill="hold" grpId="0" nodeType="afterEffect">
                                  <p:stCondLst>
                                    <p:cond delay="0"/>
                                  </p:stCondLst>
                                  <p:childTnLst>
                                    <p:set>
                                      <p:cBhvr>
                                        <p:cTn id="151" dur="1" fill="hold">
                                          <p:stCondLst>
                                            <p:cond delay="0"/>
                                          </p:stCondLst>
                                        </p:cTn>
                                        <p:tgtEl>
                                          <p:spTgt spid="141">
                                            <p:txEl>
                                              <p:pRg st="0" end="0"/>
                                            </p:txEl>
                                          </p:spTgt>
                                        </p:tgtEl>
                                        <p:attrNameLst>
                                          <p:attrName>style.visibility</p:attrName>
                                        </p:attrNameLst>
                                      </p:cBhvr>
                                      <p:to>
                                        <p:strVal val="visible"/>
                                      </p:to>
                                    </p:set>
                                    <p:animEffect transition="in" filter="wipe(left)">
                                      <p:cBhvr>
                                        <p:cTn id="152" dur="500"/>
                                        <p:tgtEl>
                                          <p:spTgt spid="1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build="p">
        <p:tmplLst>
          <p:tmpl lvl="1">
            <p:tnLst>
              <p:par>
                <p:cTn presetID="22" presetClass="entr" presetSubtype="8" fill="hold" nodeType="afterEffect">
                  <p:stCondLst>
                    <p:cond delay="0"/>
                  </p:stCondLst>
                  <p:childTnLst>
                    <p:set>
                      <p:cBhvr>
                        <p:cTn dur="1" fill="hold">
                          <p:stCondLst>
                            <p:cond delay="0"/>
                          </p:stCondLst>
                        </p:cTn>
                        <p:tgtEl>
                          <p:spTgt spid="95"/>
                        </p:tgtEl>
                        <p:attrNameLst>
                          <p:attrName>style.visibility</p:attrName>
                        </p:attrNameLst>
                      </p:cBhvr>
                      <p:to>
                        <p:strVal val="visible"/>
                      </p:to>
                    </p:set>
                    <p:animEffect transition="in" filter="wipe(left)">
                      <p:cBhvr>
                        <p:cTn dur="500"/>
                        <p:tgtEl>
                          <p:spTgt spid="95"/>
                        </p:tgtEl>
                      </p:cBhvr>
                    </p:animEffect>
                  </p:childTnLst>
                </p:cTn>
              </p:par>
            </p:tnLst>
          </p:tmpl>
        </p:tmplLst>
      </p:bldP>
      <p:bldP spid="96" grpId="0" build="p">
        <p:tmplLst>
          <p:tmpl lvl="1">
            <p:tnLst>
              <p:par>
                <p:cTn presetID="22" presetClass="entr" presetSubtype="8" fill="hold" nodeType="afterEffect">
                  <p:stCondLst>
                    <p:cond delay="0"/>
                  </p:stCondLst>
                  <p:childTnLst>
                    <p:set>
                      <p:cBhvr>
                        <p:cTn dur="1" fill="hold">
                          <p:stCondLst>
                            <p:cond delay="0"/>
                          </p:stCondLst>
                        </p:cTn>
                        <p:tgtEl>
                          <p:spTgt spid="96"/>
                        </p:tgtEl>
                        <p:attrNameLst>
                          <p:attrName>style.visibility</p:attrName>
                        </p:attrNameLst>
                      </p:cBhvr>
                      <p:to>
                        <p:strVal val="visible"/>
                      </p:to>
                    </p:set>
                    <p:animEffect transition="in" filter="wipe(left)">
                      <p:cBhvr>
                        <p:cTn dur="500"/>
                        <p:tgtEl>
                          <p:spTgt spid="96"/>
                        </p:tgtEl>
                      </p:cBhvr>
                    </p:animEffect>
                  </p:childTnLst>
                </p:cTn>
              </p:par>
            </p:tnLst>
          </p:tmpl>
        </p:tmplLst>
      </p:bldP>
      <p:bldP spid="109" grpId="0" build="p">
        <p:tmplLst>
          <p:tmpl lvl="1">
            <p:tnLst>
              <p:par>
                <p:cTn presetID="22" presetClass="entr" presetSubtype="8" fill="hold" nodeType="afterEffect">
                  <p:stCondLst>
                    <p:cond delay="0"/>
                  </p:stCondLst>
                  <p:childTnLst>
                    <p:set>
                      <p:cBhvr>
                        <p:cTn dur="1" fill="hold">
                          <p:stCondLst>
                            <p:cond delay="0"/>
                          </p:stCondLst>
                        </p:cTn>
                        <p:tgtEl>
                          <p:spTgt spid="109"/>
                        </p:tgtEl>
                        <p:attrNameLst>
                          <p:attrName>style.visibility</p:attrName>
                        </p:attrNameLst>
                      </p:cBhvr>
                      <p:to>
                        <p:strVal val="visible"/>
                      </p:to>
                    </p:set>
                    <p:animEffect transition="in" filter="wipe(left)">
                      <p:cBhvr>
                        <p:cTn dur="500"/>
                        <p:tgtEl>
                          <p:spTgt spid="109"/>
                        </p:tgtEl>
                      </p:cBhvr>
                    </p:animEffect>
                  </p:childTnLst>
                </p:cTn>
              </p:par>
            </p:tnLst>
          </p:tmpl>
        </p:tmplLst>
      </p:bldP>
      <p:bldP spid="110" grpId="0" build="p">
        <p:tmplLst>
          <p:tmpl lvl="1">
            <p:tnLst>
              <p:par>
                <p:cTn presetID="22" presetClass="entr" presetSubtype="8" fill="hold" nodeType="afterEffect">
                  <p:stCondLst>
                    <p:cond delay="0"/>
                  </p:stCondLst>
                  <p:childTnLst>
                    <p:set>
                      <p:cBhvr>
                        <p:cTn dur="1" fill="hold">
                          <p:stCondLst>
                            <p:cond delay="0"/>
                          </p:stCondLst>
                        </p:cTn>
                        <p:tgtEl>
                          <p:spTgt spid="110"/>
                        </p:tgtEl>
                        <p:attrNameLst>
                          <p:attrName>style.visibility</p:attrName>
                        </p:attrNameLst>
                      </p:cBhvr>
                      <p:to>
                        <p:strVal val="visible"/>
                      </p:to>
                    </p:set>
                    <p:animEffect transition="in" filter="wipe(left)">
                      <p:cBhvr>
                        <p:cTn dur="500"/>
                        <p:tgtEl>
                          <p:spTgt spid="110"/>
                        </p:tgtEl>
                      </p:cBhvr>
                    </p:animEffect>
                  </p:childTnLst>
                </p:cTn>
              </p:par>
            </p:tnLst>
          </p:tmpl>
        </p:tmplLst>
      </p:bldP>
      <p:bldP spid="111" grpId="0" build="p">
        <p:tmplLst>
          <p:tmpl lvl="1">
            <p:tnLst>
              <p:par>
                <p:cTn presetID="22" presetClass="entr" presetSubtype="8" fill="hold" nodeType="after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wipe(left)">
                      <p:cBhvr>
                        <p:cTn dur="500"/>
                        <p:tgtEl>
                          <p:spTgt spid="111"/>
                        </p:tgtEl>
                      </p:cBhvr>
                    </p:animEffect>
                  </p:childTnLst>
                </p:cTn>
              </p:par>
            </p:tnLst>
          </p:tmpl>
        </p:tmplLst>
      </p:bldP>
      <p:bldP spid="112" grpId="0" build="p">
        <p:tmplLst>
          <p:tmpl lvl="1">
            <p:tnLst>
              <p:par>
                <p:cTn presetID="22" presetClass="entr" presetSubtype="8"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wipe(left)">
                      <p:cBhvr>
                        <p:cTn dur="500"/>
                        <p:tgtEl>
                          <p:spTgt spid="112"/>
                        </p:tgtEl>
                      </p:cBhvr>
                    </p:animEffect>
                  </p:childTnLst>
                </p:cTn>
              </p:par>
            </p:tnLst>
          </p:tmpl>
        </p:tmplLst>
      </p:bldP>
      <p:bldP spid="113" grpId="0" build="p">
        <p:tmplLst>
          <p:tmpl lvl="1">
            <p:tnLst>
              <p:par>
                <p:cTn presetID="22" presetClass="entr" presetSubtype="8"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wipe(left)">
                      <p:cBhvr>
                        <p:cTn dur="500"/>
                        <p:tgtEl>
                          <p:spTgt spid="113"/>
                        </p:tgtEl>
                      </p:cBhvr>
                    </p:animEffect>
                  </p:childTnLst>
                </p:cTn>
              </p:par>
            </p:tnLst>
          </p:tmpl>
        </p:tmplLst>
      </p:bldP>
      <p:bldP spid="114" grpId="0" build="p">
        <p:tmplLst>
          <p:tmpl lvl="1">
            <p:tnLst>
              <p:par>
                <p:cTn presetID="22" presetClass="entr" presetSubtype="8" fill="hold" nodeType="after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wipe(left)">
                      <p:cBhvr>
                        <p:cTn dur="500"/>
                        <p:tgtEl>
                          <p:spTgt spid="114"/>
                        </p:tgtEl>
                      </p:cBhvr>
                    </p:animEffect>
                  </p:childTnLst>
                </p:cTn>
              </p:par>
            </p:tnLst>
          </p:tmpl>
        </p:tmplLst>
      </p:bldP>
      <p:bldP spid="115" grpId="0" build="p">
        <p:tmplLst>
          <p:tmpl lvl="1">
            <p:tnLst>
              <p:par>
                <p:cTn presetID="22" presetClass="entr" presetSubtype="8" fill="hold" nodeType="after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wipe(left)">
                      <p:cBhvr>
                        <p:cTn dur="500"/>
                        <p:tgtEl>
                          <p:spTgt spid="115"/>
                        </p:tgtEl>
                      </p:cBhvr>
                    </p:animEffect>
                  </p:childTnLst>
                </p:cTn>
              </p:par>
            </p:tnLst>
          </p:tmpl>
        </p:tmplLst>
      </p:bldP>
      <p:bldP spid="116" grpId="0" build="p">
        <p:tmplLst>
          <p:tmpl lvl="1">
            <p:tnLst>
              <p:par>
                <p:cTn presetID="22" presetClass="entr" presetSubtype="8" fill="hold" nodeType="afterEffect">
                  <p:stCondLst>
                    <p:cond delay="0"/>
                  </p:stCondLst>
                  <p:childTnLst>
                    <p:set>
                      <p:cBhvr>
                        <p:cTn dur="1" fill="hold">
                          <p:stCondLst>
                            <p:cond delay="0"/>
                          </p:stCondLst>
                        </p:cTn>
                        <p:tgtEl>
                          <p:spTgt spid="116"/>
                        </p:tgtEl>
                        <p:attrNameLst>
                          <p:attrName>style.visibility</p:attrName>
                        </p:attrNameLst>
                      </p:cBhvr>
                      <p:to>
                        <p:strVal val="visible"/>
                      </p:to>
                    </p:set>
                    <p:animEffect transition="in" filter="wipe(left)">
                      <p:cBhvr>
                        <p:cTn dur="500"/>
                        <p:tgtEl>
                          <p:spTgt spid="116"/>
                        </p:tgtEl>
                      </p:cBhvr>
                    </p:animEffect>
                  </p:childTnLst>
                </p:cTn>
              </p:par>
            </p:tnLst>
          </p:tmpl>
        </p:tmplLst>
      </p:bldP>
      <p:bldP spid="120" grpId="0" build="p">
        <p:tmplLst>
          <p:tmpl lvl="1">
            <p:tnLst>
              <p:par>
                <p:cTn presetID="22" presetClass="entr" presetSubtype="8" fill="hold" nodeType="afterEffect">
                  <p:stCondLst>
                    <p:cond delay="0"/>
                  </p:stCondLst>
                  <p:childTnLst>
                    <p:set>
                      <p:cBhvr>
                        <p:cTn dur="1" fill="hold">
                          <p:stCondLst>
                            <p:cond delay="0"/>
                          </p:stCondLst>
                        </p:cTn>
                        <p:tgtEl>
                          <p:spTgt spid="120"/>
                        </p:tgtEl>
                        <p:attrNameLst>
                          <p:attrName>style.visibility</p:attrName>
                        </p:attrNameLst>
                      </p:cBhvr>
                      <p:to>
                        <p:strVal val="visible"/>
                      </p:to>
                    </p:set>
                    <p:animEffect transition="in" filter="wipe(left)">
                      <p:cBhvr>
                        <p:cTn dur="500"/>
                        <p:tgtEl>
                          <p:spTgt spid="120"/>
                        </p:tgtEl>
                      </p:cBhvr>
                    </p:animEffect>
                  </p:childTnLst>
                </p:cTn>
              </p:par>
            </p:tnLst>
          </p:tmpl>
        </p:tmplLst>
      </p:bldP>
      <p:bldP spid="121" grpId="0" build="p">
        <p:tmplLst>
          <p:tmpl lvl="1">
            <p:tnLst>
              <p:par>
                <p:cTn presetID="22" presetClass="entr" presetSubtype="8" fill="hold" nodeType="afterEffect">
                  <p:stCondLst>
                    <p:cond delay="0"/>
                  </p:stCondLst>
                  <p:childTnLst>
                    <p:set>
                      <p:cBhvr>
                        <p:cTn dur="1" fill="hold">
                          <p:stCondLst>
                            <p:cond delay="0"/>
                          </p:stCondLst>
                        </p:cTn>
                        <p:tgtEl>
                          <p:spTgt spid="121"/>
                        </p:tgtEl>
                        <p:attrNameLst>
                          <p:attrName>style.visibility</p:attrName>
                        </p:attrNameLst>
                      </p:cBhvr>
                      <p:to>
                        <p:strVal val="visible"/>
                      </p:to>
                    </p:set>
                    <p:animEffect transition="in" filter="wipe(left)">
                      <p:cBhvr>
                        <p:cTn dur="500"/>
                        <p:tgtEl>
                          <p:spTgt spid="121"/>
                        </p:tgtEl>
                      </p:cBhvr>
                    </p:animEffect>
                  </p:childTnLst>
                </p:cTn>
              </p:par>
            </p:tnLst>
          </p:tmpl>
        </p:tmplLst>
      </p:bldP>
      <p:bldP spid="134" grpId="0" build="p">
        <p:tmplLst>
          <p:tmpl lvl="1">
            <p:tnLst>
              <p:par>
                <p:cTn presetID="22" presetClass="entr" presetSubtype="8" fill="hold" nodeType="afterEffect">
                  <p:stCondLst>
                    <p:cond delay="0"/>
                  </p:stCondLst>
                  <p:childTnLst>
                    <p:set>
                      <p:cBhvr>
                        <p:cTn dur="1" fill="hold">
                          <p:stCondLst>
                            <p:cond delay="0"/>
                          </p:stCondLst>
                        </p:cTn>
                        <p:tgtEl>
                          <p:spTgt spid="134"/>
                        </p:tgtEl>
                        <p:attrNameLst>
                          <p:attrName>style.visibility</p:attrName>
                        </p:attrNameLst>
                      </p:cBhvr>
                      <p:to>
                        <p:strVal val="visible"/>
                      </p:to>
                    </p:set>
                    <p:animEffect transition="in" filter="wipe(left)">
                      <p:cBhvr>
                        <p:cTn dur="500"/>
                        <p:tgtEl>
                          <p:spTgt spid="134"/>
                        </p:tgtEl>
                      </p:cBhvr>
                    </p:animEffect>
                  </p:childTnLst>
                </p:cTn>
              </p:par>
            </p:tnLst>
          </p:tmpl>
        </p:tmplLst>
      </p:bldP>
      <p:bldP spid="135" grpId="0" build="p">
        <p:tmplLst>
          <p:tmpl lvl="1">
            <p:tnLst>
              <p:par>
                <p:cTn presetID="22" presetClass="entr" presetSubtype="8" fill="hold" nodeType="afterEffect">
                  <p:stCondLst>
                    <p:cond delay="0"/>
                  </p:stCondLst>
                  <p:childTnLst>
                    <p:set>
                      <p:cBhvr>
                        <p:cTn dur="1" fill="hold">
                          <p:stCondLst>
                            <p:cond delay="0"/>
                          </p:stCondLst>
                        </p:cTn>
                        <p:tgtEl>
                          <p:spTgt spid="135"/>
                        </p:tgtEl>
                        <p:attrNameLst>
                          <p:attrName>style.visibility</p:attrName>
                        </p:attrNameLst>
                      </p:cBhvr>
                      <p:to>
                        <p:strVal val="visible"/>
                      </p:to>
                    </p:set>
                    <p:animEffect transition="in" filter="wipe(left)">
                      <p:cBhvr>
                        <p:cTn dur="500"/>
                        <p:tgtEl>
                          <p:spTgt spid="135"/>
                        </p:tgtEl>
                      </p:cBhvr>
                    </p:animEffect>
                  </p:childTnLst>
                </p:cTn>
              </p:par>
            </p:tnLst>
          </p:tmpl>
        </p:tmplLst>
      </p:bldP>
      <p:bldP spid="136" grpId="0" build="p">
        <p:tmplLst>
          <p:tmpl lvl="1">
            <p:tnLst>
              <p:par>
                <p:cTn presetID="22" presetClass="entr" presetSubtype="8" fill="hold" nodeType="afterEffect">
                  <p:stCondLst>
                    <p:cond delay="0"/>
                  </p:stCondLst>
                  <p:childTnLst>
                    <p:set>
                      <p:cBhvr>
                        <p:cTn dur="1" fill="hold">
                          <p:stCondLst>
                            <p:cond delay="0"/>
                          </p:stCondLst>
                        </p:cTn>
                        <p:tgtEl>
                          <p:spTgt spid="136"/>
                        </p:tgtEl>
                        <p:attrNameLst>
                          <p:attrName>style.visibility</p:attrName>
                        </p:attrNameLst>
                      </p:cBhvr>
                      <p:to>
                        <p:strVal val="visible"/>
                      </p:to>
                    </p:set>
                    <p:animEffect transition="in" filter="wipe(left)">
                      <p:cBhvr>
                        <p:cTn dur="500"/>
                        <p:tgtEl>
                          <p:spTgt spid="136"/>
                        </p:tgtEl>
                      </p:cBhvr>
                    </p:animEffect>
                  </p:childTnLst>
                </p:cTn>
              </p:par>
            </p:tnLst>
          </p:tmpl>
        </p:tmplLst>
      </p:bldP>
      <p:bldP spid="137" grpId="0" build="p">
        <p:tmplLst>
          <p:tmpl lvl="1">
            <p:tnLst>
              <p:par>
                <p:cTn presetID="22" presetClass="entr" presetSubtype="8" fill="hold" nodeType="afterEffect">
                  <p:stCondLst>
                    <p:cond delay="0"/>
                  </p:stCondLst>
                  <p:childTnLst>
                    <p:set>
                      <p:cBhvr>
                        <p:cTn dur="1" fill="hold">
                          <p:stCondLst>
                            <p:cond delay="0"/>
                          </p:stCondLst>
                        </p:cTn>
                        <p:tgtEl>
                          <p:spTgt spid="137"/>
                        </p:tgtEl>
                        <p:attrNameLst>
                          <p:attrName>style.visibility</p:attrName>
                        </p:attrNameLst>
                      </p:cBhvr>
                      <p:to>
                        <p:strVal val="visible"/>
                      </p:to>
                    </p:set>
                    <p:animEffect transition="in" filter="wipe(left)">
                      <p:cBhvr>
                        <p:cTn dur="500"/>
                        <p:tgtEl>
                          <p:spTgt spid="137"/>
                        </p:tgtEl>
                      </p:cBhvr>
                    </p:animEffect>
                  </p:childTnLst>
                </p:cTn>
              </p:par>
            </p:tnLst>
          </p:tmpl>
        </p:tmplLst>
      </p:bldP>
      <p:bldP spid="138" grpId="0" build="p">
        <p:tmplLst>
          <p:tmpl lvl="1">
            <p:tnLst>
              <p:par>
                <p:cTn presetID="22" presetClass="entr" presetSubtype="8" fill="hold" nodeType="afterEffect">
                  <p:stCondLst>
                    <p:cond delay="0"/>
                  </p:stCondLst>
                  <p:childTnLst>
                    <p:set>
                      <p:cBhvr>
                        <p:cTn dur="1" fill="hold">
                          <p:stCondLst>
                            <p:cond delay="0"/>
                          </p:stCondLst>
                        </p:cTn>
                        <p:tgtEl>
                          <p:spTgt spid="138"/>
                        </p:tgtEl>
                        <p:attrNameLst>
                          <p:attrName>style.visibility</p:attrName>
                        </p:attrNameLst>
                      </p:cBhvr>
                      <p:to>
                        <p:strVal val="visible"/>
                      </p:to>
                    </p:set>
                    <p:animEffect transition="in" filter="wipe(left)">
                      <p:cBhvr>
                        <p:cTn dur="500"/>
                        <p:tgtEl>
                          <p:spTgt spid="138"/>
                        </p:tgtEl>
                      </p:cBhvr>
                    </p:animEffect>
                  </p:childTnLst>
                </p:cTn>
              </p:par>
            </p:tnLst>
          </p:tmpl>
        </p:tmplLst>
      </p:bldP>
      <p:bldP spid="139" grpId="0" build="p">
        <p:tmplLst>
          <p:tmpl lvl="1">
            <p:tnLst>
              <p:par>
                <p:cTn presetID="22" presetClass="entr" presetSubtype="8" fill="hold" nodeType="afterEffect">
                  <p:stCondLst>
                    <p:cond delay="0"/>
                  </p:stCondLst>
                  <p:childTnLst>
                    <p:set>
                      <p:cBhvr>
                        <p:cTn dur="1" fill="hold">
                          <p:stCondLst>
                            <p:cond delay="0"/>
                          </p:stCondLst>
                        </p:cTn>
                        <p:tgtEl>
                          <p:spTgt spid="139"/>
                        </p:tgtEl>
                        <p:attrNameLst>
                          <p:attrName>style.visibility</p:attrName>
                        </p:attrNameLst>
                      </p:cBhvr>
                      <p:to>
                        <p:strVal val="visible"/>
                      </p:to>
                    </p:set>
                    <p:animEffect transition="in" filter="wipe(left)">
                      <p:cBhvr>
                        <p:cTn dur="500"/>
                        <p:tgtEl>
                          <p:spTgt spid="139"/>
                        </p:tgtEl>
                      </p:cBhvr>
                    </p:animEffect>
                  </p:childTnLst>
                </p:cTn>
              </p:par>
            </p:tnLst>
          </p:tmpl>
        </p:tmplLst>
      </p:bldP>
      <p:bldP spid="140" grpId="0" build="p">
        <p:tmplLst>
          <p:tmpl lvl="1">
            <p:tnLst>
              <p:par>
                <p:cTn presetID="22" presetClass="entr" presetSubtype="8" fill="hold" nodeType="afterEffect">
                  <p:stCondLst>
                    <p:cond delay="0"/>
                  </p:stCondLst>
                  <p:childTnLst>
                    <p:set>
                      <p:cBhvr>
                        <p:cTn dur="1" fill="hold">
                          <p:stCondLst>
                            <p:cond delay="0"/>
                          </p:stCondLst>
                        </p:cTn>
                        <p:tgtEl>
                          <p:spTgt spid="140"/>
                        </p:tgtEl>
                        <p:attrNameLst>
                          <p:attrName>style.visibility</p:attrName>
                        </p:attrNameLst>
                      </p:cBhvr>
                      <p:to>
                        <p:strVal val="visible"/>
                      </p:to>
                    </p:set>
                    <p:animEffect transition="in" filter="wipe(left)">
                      <p:cBhvr>
                        <p:cTn dur="500"/>
                        <p:tgtEl>
                          <p:spTgt spid="140"/>
                        </p:tgtEl>
                      </p:cBhvr>
                    </p:animEffect>
                  </p:childTnLst>
                </p:cTn>
              </p:par>
            </p:tnLst>
          </p:tmpl>
        </p:tmplLst>
      </p:bldP>
      <p:bldP spid="141" grpId="0" build="p">
        <p:tmplLst>
          <p:tmpl lvl="1">
            <p:tnLst>
              <p:par>
                <p:cTn presetID="22" presetClass="entr" presetSubtype="8" fill="hold" nodeType="afterEffect">
                  <p:stCondLst>
                    <p:cond delay="0"/>
                  </p:stCondLst>
                  <p:childTnLst>
                    <p:set>
                      <p:cBhvr>
                        <p:cTn dur="1" fill="hold">
                          <p:stCondLst>
                            <p:cond delay="0"/>
                          </p:stCondLst>
                        </p:cTn>
                        <p:tgtEl>
                          <p:spTgt spid="141"/>
                        </p:tgtEl>
                        <p:attrNameLst>
                          <p:attrName>style.visibility</p:attrName>
                        </p:attrNameLst>
                      </p:cBhvr>
                      <p:to>
                        <p:strVal val="visible"/>
                      </p:to>
                    </p:set>
                    <p:animEffect transition="in" filter="wipe(left)">
                      <p:cBhvr>
                        <p:cTn dur="500"/>
                        <p:tgtEl>
                          <p:spTgt spid="141"/>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pic>
        <p:nvPicPr>
          <p:cNvPr id="90" name="Picture 8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
        <p:nvSpPr>
          <p:cNvPr id="63" name="Picture Placeholder 16"/>
          <p:cNvSpPr>
            <a:spLocks noGrp="1"/>
          </p:cNvSpPr>
          <p:nvPr>
            <p:ph type="pic" sz="quarter" idx="15"/>
          </p:nvPr>
        </p:nvSpPr>
        <p:spPr>
          <a:xfrm>
            <a:off x="762000" y="2220960"/>
            <a:ext cx="9525000" cy="9255077"/>
          </a:xfrm>
          <a:prstGeom prst="rect">
            <a:avLst/>
          </a:prstGeom>
        </p:spPr>
        <p:txBody>
          <a:bodyPr>
            <a:normAutofit/>
          </a:bodyPr>
          <a:lstStyle>
            <a:lvl1pPr marL="0" indent="0" algn="ctr">
              <a:buFontTx/>
              <a:buNone/>
              <a:defRPr sz="3200">
                <a:solidFill>
                  <a:srgbClr val="000000"/>
                </a:solidFill>
                <a:latin typeface="+mn-lt"/>
                <a:ea typeface="Roboto" pitchFamily="2" charset="0"/>
              </a:defRPr>
            </a:lvl1pPr>
          </a:lstStyle>
          <a:p>
            <a:endParaRPr lang="en-GB" dirty="0"/>
          </a:p>
        </p:txBody>
      </p:sp>
      <p:sp>
        <p:nvSpPr>
          <p:cNvPr id="64" name="Text Placeholder 6"/>
          <p:cNvSpPr>
            <a:spLocks noGrp="1"/>
          </p:cNvSpPr>
          <p:nvPr>
            <p:ph type="body" sz="quarter" idx="14" hasCustomPrompt="1"/>
          </p:nvPr>
        </p:nvSpPr>
        <p:spPr>
          <a:xfrm>
            <a:off x="10668000" y="1927404"/>
            <a:ext cx="12344400" cy="9777233"/>
          </a:xfrm>
        </p:spPr>
        <p:txBody>
          <a:bodyPr>
            <a:noAutofit/>
          </a:bodyPr>
          <a:lstStyle>
            <a:lvl1pPr marL="0" indent="0" algn="just">
              <a:lnSpc>
                <a:spcPct val="150000"/>
              </a:lnSpc>
              <a:buClr>
                <a:srgbClr val="404041"/>
              </a:buClr>
              <a:buFont typeface="+mj-lt"/>
              <a:buNone/>
              <a:defRPr sz="2800" b="0" spc="100" baseline="0">
                <a:solidFill>
                  <a:srgbClr val="000000"/>
                </a:solidFill>
                <a:latin typeface="+mn-lt"/>
                <a:ea typeface="Open Sans" pitchFamily="34" charset="0"/>
                <a:cs typeface="Open Sans" pitchFamily="34" charset="0"/>
              </a:defRPr>
            </a:lvl1pPr>
          </a:lstStyle>
          <a:p>
            <a:pPr lvl="0"/>
            <a:r>
              <a:rPr lang="en-US" dirty="0"/>
              <a:t>Your title here</a:t>
            </a:r>
            <a:endParaRPr lang="en-GB" dirty="0"/>
          </a:p>
        </p:txBody>
      </p:sp>
      <p:cxnSp>
        <p:nvCxnSpPr>
          <p:cNvPr id="5" name="Straight Connector 4">
            <a:extLst>
              <a:ext uri="{FF2B5EF4-FFF2-40B4-BE49-F238E27FC236}">
                <a16:creationId xmlns:a16="http://schemas.microsoft.com/office/drawing/2014/main" id="{1C894AB3-ACA6-2AAF-4DDF-085E08CDE0B4}"/>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212196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xEl>
                                              <p:pRg st="0" end="0"/>
                                            </p:txEl>
                                          </p:spTgt>
                                        </p:tgtEl>
                                        <p:attrNameLst>
                                          <p:attrName>style.visibility</p:attrName>
                                        </p:attrNameLst>
                                      </p:cBhvr>
                                      <p:to>
                                        <p:strVal val="visible"/>
                                      </p:to>
                                    </p:set>
                                    <p:animEffect transition="in" filter="wipe(left)">
                                      <p:cBhvr>
                                        <p:cTn id="7" dur="500"/>
                                        <p:tgtEl>
                                          <p:spTgt spid="64">
                                            <p:txEl>
                                              <p:pRg st="0" end="0"/>
                                            </p:txEl>
                                          </p:spTgt>
                                        </p:tgtEl>
                                      </p:cBhvr>
                                    </p:animEffect>
                                  </p:childTnLst>
                                </p:cTn>
                              </p:par>
                              <p:par>
                                <p:cTn id="8" presetID="22" presetClass="entr" presetSubtype="2" fill="hold" grpId="0" nodeType="withEffect" nodePh="1">
                                  <p:stCondLst>
                                    <p:cond delay="0"/>
                                  </p:stCondLst>
                                  <p:endCondLst>
                                    <p:cond evt="begin" delay="0">
                                      <p:tn val="8"/>
                                    </p:cond>
                                  </p:endCondLst>
                                  <p:childTnLst>
                                    <p:set>
                                      <p:cBhvr>
                                        <p:cTn id="9" dur="1" fill="hold">
                                          <p:stCondLst>
                                            <p:cond delay="0"/>
                                          </p:stCondLst>
                                        </p:cTn>
                                        <p:tgtEl>
                                          <p:spTgt spid="63"/>
                                        </p:tgtEl>
                                        <p:attrNameLst>
                                          <p:attrName>style.visibility</p:attrName>
                                        </p:attrNameLst>
                                      </p:cBhvr>
                                      <p:to>
                                        <p:strVal val="visible"/>
                                      </p:to>
                                    </p:set>
                                    <p:animEffect transition="in" filter="wipe(right)">
                                      <p:cBhvr>
                                        <p:cTn id="1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build="p">
        <p:tmplLst>
          <p:tmpl lvl="1">
            <p:tnLst>
              <p:par>
                <p:cTn presetID="22" presetClass="entr" presetSubtype="8"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left)">
                      <p:cBhvr>
                        <p:cTn dur="500"/>
                        <p:tgtEl>
                          <p:spTgt spid="64"/>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435"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44" name="Rectangle 443"/>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47" name="Group 446"/>
          <p:cNvGrpSpPr/>
          <p:nvPr userDrawn="1"/>
        </p:nvGrpSpPr>
        <p:grpSpPr>
          <a:xfrm>
            <a:off x="-1" y="13167018"/>
            <a:ext cx="23774400" cy="183857"/>
            <a:chOff x="-2" y="6777625"/>
            <a:chExt cx="9151816" cy="94443"/>
          </a:xfrm>
          <a:solidFill>
            <a:schemeClr val="accent1"/>
          </a:solidFill>
        </p:grpSpPr>
        <p:sp>
          <p:nvSpPr>
            <p:cNvPr id="448" name="Rectangle 44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49" name="Rectangle 44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450" name="Rectangle 44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92" name="Picture 9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sp>
        <p:nvSpPr>
          <p:cNvPr id="15" name="Rectangle 14"/>
          <p:cNvSpPr/>
          <p:nvPr userDrawn="1"/>
        </p:nvSpPr>
        <p:spPr>
          <a:xfrm>
            <a:off x="14097000" y="2144775"/>
            <a:ext cx="8458200" cy="9753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Picture Placeholder 16"/>
          <p:cNvSpPr>
            <a:spLocks noGrp="1"/>
          </p:cNvSpPr>
          <p:nvPr>
            <p:ph type="pic" sz="quarter" idx="15"/>
          </p:nvPr>
        </p:nvSpPr>
        <p:spPr>
          <a:xfrm>
            <a:off x="13691347" y="2699373"/>
            <a:ext cx="8406653" cy="9691064"/>
          </a:xfrm>
          <a:prstGeom prst="rect">
            <a:avLst/>
          </a:prstGeom>
        </p:spPr>
        <p:txBody>
          <a:bodyPr>
            <a:normAutofit/>
          </a:bodyPr>
          <a:lstStyle>
            <a:lvl1pPr marL="0" indent="0" algn="ctr">
              <a:buFontTx/>
              <a:buNone/>
              <a:defRPr sz="2800">
                <a:solidFill>
                  <a:schemeClr val="bg1"/>
                </a:solidFill>
                <a:latin typeface="+mn-lt"/>
                <a:ea typeface="Roboto" pitchFamily="2" charset="0"/>
              </a:defRPr>
            </a:lvl1pPr>
          </a:lstStyle>
          <a:p>
            <a:endParaRPr lang="en-GB" dirty="0"/>
          </a:p>
        </p:txBody>
      </p:sp>
      <p:sp>
        <p:nvSpPr>
          <p:cNvPr id="17" name="Text Placeholder 6"/>
          <p:cNvSpPr>
            <a:spLocks noGrp="1"/>
          </p:cNvSpPr>
          <p:nvPr>
            <p:ph type="body" sz="quarter" idx="14" hasCustomPrompt="1"/>
          </p:nvPr>
        </p:nvSpPr>
        <p:spPr>
          <a:xfrm>
            <a:off x="866746" y="1951037"/>
            <a:ext cx="11630054" cy="9296400"/>
          </a:xfrm>
        </p:spPr>
        <p:txBody>
          <a:bodyPr>
            <a:noAutofit/>
          </a:bodyPr>
          <a:lstStyle>
            <a:lvl1pPr marL="0" indent="0" algn="just">
              <a:lnSpc>
                <a:spcPct val="150000"/>
              </a:lnSpc>
              <a:buClr>
                <a:srgbClr val="404041"/>
              </a:buClr>
              <a:buFont typeface="+mj-lt"/>
              <a:buNone/>
              <a:defRPr sz="2800" b="0" spc="100" baseline="0">
                <a:solidFill>
                  <a:srgbClr val="000000"/>
                </a:solidFill>
                <a:latin typeface="+mn-lt"/>
                <a:ea typeface="Open Sans" pitchFamily="34" charset="0"/>
                <a:cs typeface="Open Sans" pitchFamily="34" charset="0"/>
              </a:defRPr>
            </a:lvl1pPr>
          </a:lstStyle>
          <a:p>
            <a:pPr lvl="0"/>
            <a:r>
              <a:rPr lang="en-US" dirty="0"/>
              <a:t>Your title here</a:t>
            </a:r>
            <a:endParaRPr lang="en-GB" dirty="0"/>
          </a:p>
        </p:txBody>
      </p:sp>
      <p:cxnSp>
        <p:nvCxnSpPr>
          <p:cNvPr id="5" name="Straight Connector 4">
            <a:extLst>
              <a:ext uri="{FF2B5EF4-FFF2-40B4-BE49-F238E27FC236}">
                <a16:creationId xmlns:a16="http://schemas.microsoft.com/office/drawing/2014/main" id="{5BC882ED-3EC3-1B8E-4C83-FB345B4B6ACB}"/>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188191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par>
                                <p:cTn id="11" presetID="22" presetClass="entr" presetSubtype="4" fill="hold" grpId="0" nodeType="withEffect" nodePh="1">
                                  <p:stCondLst>
                                    <p:cond delay="0"/>
                                  </p:stCondLst>
                                  <p:endCondLst>
                                    <p:cond evt="begin" delay="0">
                                      <p:tn val="11"/>
                                    </p:cond>
                                  </p:endCondLst>
                                  <p:childTnLst>
                                    <p:set>
                                      <p:cBhvr>
                                        <p:cTn id="12" dur="1" fill="hold">
                                          <p:stCondLst>
                                            <p:cond delay="0"/>
                                          </p:stCondLst>
                                        </p:cTn>
                                        <p:tgtEl>
                                          <p:spTgt spid="16"/>
                                        </p:tgtEl>
                                        <p:attrNameLst>
                                          <p:attrName>style.visibility</p:attrName>
                                        </p:attrNameLst>
                                      </p:cBhvr>
                                      <p:to>
                                        <p:strVal val="visible"/>
                                      </p:to>
                                    </p:set>
                                    <p:animEffect transition="in" filter="wipe(down)">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build="p">
        <p:tmplLst>
          <p:tmpl lvl="1">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pic>
        <p:nvPicPr>
          <p:cNvPr id="39" name="Picture 3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14" name="Line 9"/>
          <p:cNvSpPr>
            <a:spLocks noChangeShapeType="1"/>
          </p:cNvSpPr>
          <p:nvPr userDrawn="1"/>
        </p:nvSpPr>
        <p:spPr bwMode="auto">
          <a:xfrm flipV="1">
            <a:off x="7497981" y="4090120"/>
            <a:ext cx="2976579" cy="2732421"/>
          </a:xfrm>
          <a:prstGeom prst="line">
            <a:avLst/>
          </a:prstGeom>
          <a:noFill/>
          <a:ln w="12700" cap="flat">
            <a:solidFill>
              <a:schemeClr val="tx1">
                <a:lumMod val="40000"/>
                <a:lumOff val="6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178198" tIns="89099" rIns="178198" bIns="89099" numCol="1" anchor="t" anchorCtr="0" compatLnSpc="1">
            <a:prstTxWarp prst="textNoShape">
              <a:avLst/>
            </a:prstTxWarp>
          </a:bodyPr>
          <a:lstStyle/>
          <a:p>
            <a:pPr marL="0" marR="0" lvl="0" indent="0" defTabSz="1781983" eaLnBrk="1" fontAlgn="auto" latinLnBrk="0" hangingPunct="1">
              <a:lnSpc>
                <a:spcPct val="100000"/>
              </a:lnSpc>
              <a:spcBef>
                <a:spcPts val="0"/>
              </a:spcBef>
              <a:spcAft>
                <a:spcPts val="0"/>
              </a:spcAft>
              <a:buClrTx/>
              <a:buSzTx/>
              <a:buFontTx/>
              <a:buNone/>
              <a:tabLst/>
              <a:defRPr/>
            </a:pPr>
            <a:endParaRPr kumimoji="0" lang="en-US" sz="3500" b="0" i="0" u="none" strike="noStrike" kern="0" cap="none" spc="0" normalizeH="0" baseline="0" noProof="0" dirty="0">
              <a:ln>
                <a:noFill/>
              </a:ln>
              <a:solidFill>
                <a:srgbClr val="5F7D7C"/>
              </a:solidFill>
              <a:effectLst/>
              <a:uLnTx/>
              <a:uFillTx/>
              <a:latin typeface="+mj-lt"/>
            </a:endParaRPr>
          </a:p>
        </p:txBody>
      </p:sp>
      <p:sp>
        <p:nvSpPr>
          <p:cNvPr id="15" name="Line 10"/>
          <p:cNvSpPr>
            <a:spLocks noChangeShapeType="1"/>
          </p:cNvSpPr>
          <p:nvPr userDrawn="1"/>
        </p:nvSpPr>
        <p:spPr bwMode="auto">
          <a:xfrm>
            <a:off x="7497980" y="6822539"/>
            <a:ext cx="3735911" cy="0"/>
          </a:xfrm>
          <a:prstGeom prst="line">
            <a:avLst/>
          </a:prstGeom>
          <a:noFill/>
          <a:ln w="12700" cap="flat">
            <a:solidFill>
              <a:schemeClr val="tx1">
                <a:lumMod val="40000"/>
                <a:lumOff val="6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178198" tIns="89099" rIns="178198" bIns="89099" numCol="1" anchor="t" anchorCtr="0" compatLnSpc="1">
            <a:prstTxWarp prst="textNoShape">
              <a:avLst/>
            </a:prstTxWarp>
          </a:bodyPr>
          <a:lstStyle/>
          <a:p>
            <a:pPr marL="0" marR="0" lvl="0" indent="0" defTabSz="1781983" eaLnBrk="1" fontAlgn="auto" latinLnBrk="0" hangingPunct="1">
              <a:lnSpc>
                <a:spcPct val="100000"/>
              </a:lnSpc>
              <a:spcBef>
                <a:spcPts val="0"/>
              </a:spcBef>
              <a:spcAft>
                <a:spcPts val="0"/>
              </a:spcAft>
              <a:buClrTx/>
              <a:buSzTx/>
              <a:buFontTx/>
              <a:buNone/>
              <a:tabLst/>
              <a:defRPr/>
            </a:pPr>
            <a:endParaRPr kumimoji="0" lang="en-US" sz="3500" b="0" i="0" u="none" strike="noStrike" kern="0" cap="none" spc="0" normalizeH="0" baseline="0" noProof="0" dirty="0">
              <a:ln>
                <a:noFill/>
              </a:ln>
              <a:solidFill>
                <a:srgbClr val="5F7D7C"/>
              </a:solidFill>
              <a:effectLst/>
              <a:uLnTx/>
              <a:uFillTx/>
              <a:latin typeface="+mj-lt"/>
            </a:endParaRPr>
          </a:p>
        </p:txBody>
      </p:sp>
      <p:sp>
        <p:nvSpPr>
          <p:cNvPr id="16" name="Line 11"/>
          <p:cNvSpPr>
            <a:spLocks noChangeShapeType="1"/>
          </p:cNvSpPr>
          <p:nvPr userDrawn="1"/>
        </p:nvSpPr>
        <p:spPr bwMode="auto">
          <a:xfrm>
            <a:off x="7497981" y="6822540"/>
            <a:ext cx="2976579" cy="2735791"/>
          </a:xfrm>
          <a:prstGeom prst="line">
            <a:avLst/>
          </a:prstGeom>
          <a:noFill/>
          <a:ln w="12700" cap="flat">
            <a:solidFill>
              <a:schemeClr val="tx1">
                <a:lumMod val="40000"/>
                <a:lumOff val="6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178198" tIns="89099" rIns="178198" bIns="89099" numCol="1" anchor="t" anchorCtr="0" compatLnSpc="1">
            <a:prstTxWarp prst="textNoShape">
              <a:avLst/>
            </a:prstTxWarp>
          </a:bodyPr>
          <a:lstStyle/>
          <a:p>
            <a:pPr marL="0" marR="0" lvl="0" indent="0" defTabSz="1781983" eaLnBrk="1" fontAlgn="auto" latinLnBrk="0" hangingPunct="1">
              <a:lnSpc>
                <a:spcPct val="100000"/>
              </a:lnSpc>
              <a:spcBef>
                <a:spcPts val="0"/>
              </a:spcBef>
              <a:spcAft>
                <a:spcPts val="0"/>
              </a:spcAft>
              <a:buClrTx/>
              <a:buSzTx/>
              <a:buFontTx/>
              <a:buNone/>
              <a:tabLst/>
              <a:defRPr/>
            </a:pPr>
            <a:endParaRPr kumimoji="0" lang="en-US" sz="3500" b="0" i="0" u="none" strike="noStrike" kern="0" cap="none" spc="0" normalizeH="0" baseline="0" noProof="0" dirty="0">
              <a:ln>
                <a:noFill/>
              </a:ln>
              <a:solidFill>
                <a:srgbClr val="5F7D7C"/>
              </a:solidFill>
              <a:effectLst/>
              <a:uLnTx/>
              <a:uFillTx/>
              <a:latin typeface="+mj-lt"/>
            </a:endParaRPr>
          </a:p>
        </p:txBody>
      </p:sp>
      <p:sp>
        <p:nvSpPr>
          <p:cNvPr id="17" name="Oval 16"/>
          <p:cNvSpPr>
            <a:spLocks noChangeArrowheads="1"/>
          </p:cNvSpPr>
          <p:nvPr userDrawn="1"/>
        </p:nvSpPr>
        <p:spPr bwMode="auto">
          <a:xfrm>
            <a:off x="5409145" y="4655959"/>
            <a:ext cx="4005554" cy="3871836"/>
          </a:xfrm>
          <a:prstGeom prst="ellipse">
            <a:avLst/>
          </a:prstGeom>
          <a:solidFill>
            <a:schemeClr val="accent1"/>
          </a:solidFill>
          <a:ln w="76200">
            <a:solidFill>
              <a:schemeClr val="bg1"/>
            </a:solidFill>
          </a:ln>
          <a:effectLst>
            <a:outerShdw blurRad="50800" dist="38100" dir="5400000" algn="t" rotWithShape="0">
              <a:prstClr val="black">
                <a:alpha val="40000"/>
              </a:prstClr>
            </a:outerShdw>
          </a:effectLst>
        </p:spPr>
        <p:txBody>
          <a:bodyPr vert="horz" wrap="square" lIns="178198" tIns="89099" rIns="178198" bIns="89099" numCol="1" anchor="t" anchorCtr="0" compatLnSpc="1">
            <a:prstTxWarp prst="textNoShape">
              <a:avLst/>
            </a:prstTxWarp>
          </a:bodyPr>
          <a:lstStyle/>
          <a:p>
            <a:pPr marL="0" marR="0" lvl="0" indent="0" defTabSz="1781983" eaLnBrk="1" fontAlgn="auto" latinLnBrk="0" hangingPunct="1">
              <a:lnSpc>
                <a:spcPct val="100000"/>
              </a:lnSpc>
              <a:spcBef>
                <a:spcPts val="0"/>
              </a:spcBef>
              <a:spcAft>
                <a:spcPts val="0"/>
              </a:spcAft>
              <a:buClrTx/>
              <a:buSzTx/>
              <a:buFontTx/>
              <a:buNone/>
              <a:tabLst/>
              <a:defRPr/>
            </a:pPr>
            <a:endParaRPr kumimoji="0" lang="en-US" sz="3500" b="0" i="0" u="none" strike="noStrike" kern="0" cap="none" spc="0" normalizeH="0" baseline="0" noProof="0" dirty="0">
              <a:ln>
                <a:noFill/>
              </a:ln>
              <a:solidFill>
                <a:srgbClr val="5F7D7C"/>
              </a:solidFill>
              <a:effectLst/>
              <a:uLnTx/>
              <a:uFillTx/>
              <a:latin typeface="+mj-lt"/>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54614" y="5484857"/>
            <a:ext cx="2173305" cy="2028780"/>
          </a:xfrm>
          <a:prstGeom prst="rect">
            <a:avLst/>
          </a:prstGeom>
        </p:spPr>
      </p:pic>
      <p:sp>
        <p:nvSpPr>
          <p:cNvPr id="19" name="Oval 18"/>
          <p:cNvSpPr>
            <a:spLocks noChangeArrowheads="1"/>
          </p:cNvSpPr>
          <p:nvPr userDrawn="1"/>
        </p:nvSpPr>
        <p:spPr bwMode="auto">
          <a:xfrm>
            <a:off x="9478482" y="3124177"/>
            <a:ext cx="1998904" cy="1925146"/>
          </a:xfrm>
          <a:prstGeom prst="ellipse">
            <a:avLst/>
          </a:prstGeom>
          <a:solidFill>
            <a:schemeClr val="accent1"/>
          </a:solidFill>
          <a:ln w="76200">
            <a:solidFill>
              <a:schemeClr val="bg1"/>
            </a:solidFill>
          </a:ln>
          <a:effectLst>
            <a:outerShdw blurRad="50800" dist="38100" dir="5400000" algn="t" rotWithShape="0">
              <a:prstClr val="black">
                <a:alpha val="40000"/>
              </a:prstClr>
            </a:outerShdw>
          </a:effectLst>
        </p:spPr>
        <p:txBody>
          <a:bodyPr vert="horz" wrap="square" lIns="0" tIns="267297" rIns="0" bIns="0" numCol="1" anchor="ctr" anchorCtr="0" compatLnSpc="1">
            <a:prstTxWarp prst="textNoShape">
              <a:avLst/>
            </a:prstTxWarp>
          </a:bodyPr>
          <a:lstStyle/>
          <a:p>
            <a:pPr algn="ctr"/>
            <a:endParaRPr lang="id-ID" sz="7000" dirty="0">
              <a:solidFill>
                <a:srgbClr val="FFFFFF"/>
              </a:solidFill>
              <a:latin typeface="+mj-lt"/>
            </a:endParaRPr>
          </a:p>
        </p:txBody>
      </p:sp>
      <p:sp>
        <p:nvSpPr>
          <p:cNvPr id="20" name="Oval 19"/>
          <p:cNvSpPr>
            <a:spLocks noChangeArrowheads="1"/>
          </p:cNvSpPr>
          <p:nvPr userDrawn="1"/>
        </p:nvSpPr>
        <p:spPr bwMode="auto">
          <a:xfrm>
            <a:off x="10237376" y="5853879"/>
            <a:ext cx="1993029" cy="1933953"/>
          </a:xfrm>
          <a:prstGeom prst="ellipse">
            <a:avLst/>
          </a:prstGeom>
          <a:solidFill>
            <a:schemeClr val="accent2"/>
          </a:solidFill>
          <a:ln w="76200">
            <a:solidFill>
              <a:schemeClr val="bg1"/>
            </a:solidFill>
          </a:ln>
          <a:effectLst>
            <a:outerShdw blurRad="50800" dist="38100" dir="5400000" algn="t" rotWithShape="0">
              <a:prstClr val="black">
                <a:alpha val="40000"/>
              </a:prstClr>
            </a:outerShdw>
          </a:effectLst>
        </p:spPr>
        <p:txBody>
          <a:bodyPr vert="horz" wrap="square" lIns="0" tIns="267297" rIns="0" bIns="0" numCol="1" anchor="ctr" anchorCtr="0" compatLnSpc="1">
            <a:prstTxWarp prst="textNoShape">
              <a:avLst/>
            </a:prstTxWarp>
          </a:bodyPr>
          <a:lstStyle/>
          <a:p>
            <a:pPr algn="ctr"/>
            <a:endParaRPr lang="id-ID" sz="7000" dirty="0">
              <a:solidFill>
                <a:srgbClr val="FFFFFF"/>
              </a:solidFill>
              <a:latin typeface="+mj-lt"/>
            </a:endParaRPr>
          </a:p>
        </p:txBody>
      </p:sp>
      <p:sp>
        <p:nvSpPr>
          <p:cNvPr id="21" name="Oval 20"/>
          <p:cNvSpPr>
            <a:spLocks noChangeArrowheads="1"/>
          </p:cNvSpPr>
          <p:nvPr userDrawn="1"/>
        </p:nvSpPr>
        <p:spPr bwMode="auto">
          <a:xfrm>
            <a:off x="9478482" y="8593037"/>
            <a:ext cx="1998904" cy="1933953"/>
          </a:xfrm>
          <a:prstGeom prst="ellipse">
            <a:avLst/>
          </a:prstGeom>
          <a:solidFill>
            <a:schemeClr val="accent3"/>
          </a:solidFill>
          <a:ln w="76200">
            <a:solidFill>
              <a:schemeClr val="bg1"/>
            </a:solidFill>
          </a:ln>
          <a:effectLst>
            <a:outerShdw blurRad="50800" dist="38100" dir="5400000" algn="t" rotWithShape="0">
              <a:prstClr val="black">
                <a:alpha val="40000"/>
              </a:prstClr>
            </a:outerShdw>
          </a:effectLst>
        </p:spPr>
        <p:txBody>
          <a:bodyPr vert="horz" wrap="square" lIns="0" tIns="267297" rIns="0" bIns="0" numCol="1" anchor="ctr" anchorCtr="0" compatLnSpc="1">
            <a:prstTxWarp prst="textNoShape">
              <a:avLst/>
            </a:prstTxWarp>
          </a:bodyPr>
          <a:lstStyle/>
          <a:p>
            <a:pPr algn="ctr"/>
            <a:endParaRPr lang="id-ID" sz="7000" dirty="0">
              <a:solidFill>
                <a:srgbClr val="FFFFFF"/>
              </a:solidFill>
              <a:latin typeface="+mj-lt"/>
            </a:endParaRPr>
          </a:p>
        </p:txBody>
      </p:sp>
      <p:sp>
        <p:nvSpPr>
          <p:cNvPr id="30" name="TextBox 29"/>
          <p:cNvSpPr txBox="1"/>
          <p:nvPr userDrawn="1"/>
        </p:nvSpPr>
        <p:spPr>
          <a:xfrm>
            <a:off x="10076780" y="3517544"/>
            <a:ext cx="802305" cy="1134046"/>
          </a:xfrm>
          <a:prstGeom prst="rect">
            <a:avLst/>
          </a:prstGeom>
          <a:noFill/>
        </p:spPr>
        <p:txBody>
          <a:bodyPr wrap="none" lIns="178198" tIns="89099" rIns="178198" bIns="89099" rtlCol="0">
            <a:spAutoFit/>
          </a:bodyPr>
          <a:lstStyle/>
          <a:p>
            <a:pPr algn="ctr"/>
            <a:r>
              <a:rPr lang="en-US" sz="6200" b="1" dirty="0">
                <a:solidFill>
                  <a:srgbClr val="FFFFFF"/>
                </a:solidFill>
                <a:latin typeface="+mj-lt"/>
                <a:ea typeface="Open Sans" pitchFamily="34" charset="0"/>
                <a:cs typeface="Open Sans" pitchFamily="34" charset="0"/>
              </a:rPr>
              <a:t>1</a:t>
            </a:r>
          </a:p>
        </p:txBody>
      </p:sp>
      <p:sp>
        <p:nvSpPr>
          <p:cNvPr id="31" name="TextBox 30"/>
          <p:cNvSpPr txBox="1"/>
          <p:nvPr userDrawn="1"/>
        </p:nvSpPr>
        <p:spPr>
          <a:xfrm>
            <a:off x="10832738" y="6251649"/>
            <a:ext cx="802305" cy="1134046"/>
          </a:xfrm>
          <a:prstGeom prst="rect">
            <a:avLst/>
          </a:prstGeom>
          <a:noFill/>
        </p:spPr>
        <p:txBody>
          <a:bodyPr wrap="none" lIns="178198" tIns="89099" rIns="178198" bIns="89099" rtlCol="0">
            <a:spAutoFit/>
          </a:bodyPr>
          <a:lstStyle/>
          <a:p>
            <a:pPr algn="ctr"/>
            <a:r>
              <a:rPr lang="en-US" sz="6200" b="1" dirty="0">
                <a:solidFill>
                  <a:srgbClr val="FFFFFF"/>
                </a:solidFill>
                <a:latin typeface="+mj-lt"/>
                <a:ea typeface="Open Sans" pitchFamily="34" charset="0"/>
                <a:cs typeface="Open Sans" pitchFamily="34" charset="0"/>
              </a:rPr>
              <a:t>2</a:t>
            </a:r>
          </a:p>
        </p:txBody>
      </p:sp>
      <p:sp>
        <p:nvSpPr>
          <p:cNvPr id="32" name="TextBox 31"/>
          <p:cNvSpPr txBox="1"/>
          <p:nvPr userDrawn="1"/>
        </p:nvSpPr>
        <p:spPr>
          <a:xfrm>
            <a:off x="10070368" y="8990807"/>
            <a:ext cx="815130" cy="1134046"/>
          </a:xfrm>
          <a:prstGeom prst="rect">
            <a:avLst/>
          </a:prstGeom>
          <a:noFill/>
        </p:spPr>
        <p:txBody>
          <a:bodyPr wrap="none" lIns="178198" tIns="89099" rIns="178198" bIns="89099" rtlCol="0">
            <a:spAutoFit/>
          </a:bodyPr>
          <a:lstStyle/>
          <a:p>
            <a:pPr algn="ctr"/>
            <a:r>
              <a:rPr lang="en-US" sz="6200" b="1" dirty="0">
                <a:solidFill>
                  <a:srgbClr val="FFFFFF"/>
                </a:solidFill>
                <a:latin typeface="+mj-lt"/>
                <a:ea typeface="Open Sans" pitchFamily="34" charset="0"/>
                <a:cs typeface="Open Sans" pitchFamily="34" charset="0"/>
              </a:rPr>
              <a:t>3</a:t>
            </a:r>
          </a:p>
        </p:txBody>
      </p:sp>
      <p:sp>
        <p:nvSpPr>
          <p:cNvPr id="33" name="Content Placeholder 7"/>
          <p:cNvSpPr>
            <a:spLocks noGrp="1"/>
          </p:cNvSpPr>
          <p:nvPr>
            <p:ph sz="quarter" idx="15" hasCustomPrompt="1"/>
          </p:nvPr>
        </p:nvSpPr>
        <p:spPr>
          <a:xfrm>
            <a:off x="11616000" y="2941637"/>
            <a:ext cx="6680815" cy="749442"/>
          </a:xfrm>
        </p:spPr>
        <p:txBody>
          <a:bodyPr>
            <a:normAutofit/>
          </a:bodyPr>
          <a:lstStyle>
            <a:lvl1pPr marL="0" indent="0" algn="l">
              <a:buNone/>
              <a:defRPr sz="3200" b="1" spc="100" baseline="0">
                <a:solidFill>
                  <a:schemeClr val="accent1"/>
                </a:solidFill>
                <a:latin typeface="+mj-lt"/>
                <a:ea typeface="Roboto" pitchFamily="2" charset="0"/>
                <a:cs typeface="Arial" pitchFamily="34" charset="0"/>
              </a:defRPr>
            </a:lvl1pPr>
          </a:lstStyle>
          <a:p>
            <a:pPr lvl="0"/>
            <a:r>
              <a:rPr lang="en-US" dirty="0"/>
              <a:t>HEADING</a:t>
            </a:r>
          </a:p>
        </p:txBody>
      </p:sp>
      <p:sp>
        <p:nvSpPr>
          <p:cNvPr id="34" name="Content Placeholder 7"/>
          <p:cNvSpPr>
            <a:spLocks noGrp="1"/>
          </p:cNvSpPr>
          <p:nvPr>
            <p:ph sz="quarter" idx="27" hasCustomPrompt="1"/>
          </p:nvPr>
        </p:nvSpPr>
        <p:spPr>
          <a:xfrm>
            <a:off x="11615999" y="3551237"/>
            <a:ext cx="10515600" cy="1828800"/>
          </a:xfrm>
        </p:spPr>
        <p:txBody>
          <a:bodyPr>
            <a:normAutofit/>
          </a:bodyPr>
          <a:lstStyle>
            <a:lvl1pPr marL="0" indent="0" algn="justLow">
              <a:lnSpc>
                <a:spcPct val="150000"/>
              </a:lnSpc>
              <a:buNone/>
              <a:defRPr sz="2800" b="0" spc="100" baseline="0">
                <a:solidFill>
                  <a:srgbClr val="000000"/>
                </a:solidFill>
                <a:latin typeface="+mn-lt"/>
                <a:ea typeface="Open Sans" pitchFamily="34" charset="0"/>
                <a:cs typeface="Open Sans" pitchFamily="34" charset="0"/>
              </a:defRPr>
            </a:lvl1pPr>
          </a:lstStyle>
          <a:p>
            <a:pPr lvl="0"/>
            <a:r>
              <a:rPr lang="en-US" dirty="0"/>
              <a:t>Edit this text</a:t>
            </a:r>
          </a:p>
        </p:txBody>
      </p:sp>
      <p:sp>
        <p:nvSpPr>
          <p:cNvPr id="35" name="Content Placeholder 7"/>
          <p:cNvSpPr>
            <a:spLocks noGrp="1"/>
          </p:cNvSpPr>
          <p:nvPr>
            <p:ph sz="quarter" idx="28" hasCustomPrompt="1"/>
          </p:nvPr>
        </p:nvSpPr>
        <p:spPr>
          <a:xfrm>
            <a:off x="12337715" y="5913437"/>
            <a:ext cx="6680815" cy="749442"/>
          </a:xfrm>
        </p:spPr>
        <p:txBody>
          <a:bodyPr>
            <a:normAutofit/>
          </a:bodyPr>
          <a:lstStyle>
            <a:lvl1pPr marL="0" indent="0" algn="l">
              <a:buNone/>
              <a:defRPr sz="3200" b="1" spc="100" baseline="0">
                <a:solidFill>
                  <a:schemeClr val="accent2"/>
                </a:solidFill>
                <a:latin typeface="+mj-lt"/>
                <a:ea typeface="Roboto" pitchFamily="2" charset="0"/>
                <a:cs typeface="Arial" pitchFamily="34" charset="0"/>
              </a:defRPr>
            </a:lvl1pPr>
          </a:lstStyle>
          <a:p>
            <a:pPr lvl="0"/>
            <a:r>
              <a:rPr lang="en-US" dirty="0"/>
              <a:t>HEADING</a:t>
            </a:r>
          </a:p>
        </p:txBody>
      </p:sp>
      <p:sp>
        <p:nvSpPr>
          <p:cNvPr id="36" name="Content Placeholder 7"/>
          <p:cNvSpPr>
            <a:spLocks noGrp="1"/>
          </p:cNvSpPr>
          <p:nvPr>
            <p:ph sz="quarter" idx="29" hasCustomPrompt="1"/>
          </p:nvPr>
        </p:nvSpPr>
        <p:spPr>
          <a:xfrm>
            <a:off x="12337714" y="6523037"/>
            <a:ext cx="10515600" cy="1828800"/>
          </a:xfrm>
        </p:spPr>
        <p:txBody>
          <a:bodyPr>
            <a:normAutofit/>
          </a:bodyPr>
          <a:lstStyle>
            <a:lvl1pPr marL="0" indent="0" algn="justLow">
              <a:lnSpc>
                <a:spcPct val="150000"/>
              </a:lnSpc>
              <a:buNone/>
              <a:defRPr sz="2800" b="0" spc="100" baseline="0">
                <a:solidFill>
                  <a:srgbClr val="000000"/>
                </a:solidFill>
                <a:latin typeface="+mn-lt"/>
                <a:ea typeface="Open Sans" pitchFamily="34" charset="0"/>
                <a:cs typeface="Open Sans" pitchFamily="34" charset="0"/>
              </a:defRPr>
            </a:lvl1pPr>
          </a:lstStyle>
          <a:p>
            <a:pPr lvl="0"/>
            <a:r>
              <a:rPr lang="en-US" dirty="0"/>
              <a:t>Edit this text</a:t>
            </a:r>
          </a:p>
        </p:txBody>
      </p:sp>
      <p:sp>
        <p:nvSpPr>
          <p:cNvPr id="37" name="Content Placeholder 7"/>
          <p:cNvSpPr>
            <a:spLocks noGrp="1"/>
          </p:cNvSpPr>
          <p:nvPr>
            <p:ph sz="quarter" idx="30" hasCustomPrompt="1"/>
          </p:nvPr>
        </p:nvSpPr>
        <p:spPr>
          <a:xfrm>
            <a:off x="11630157" y="8809037"/>
            <a:ext cx="6680815" cy="749442"/>
          </a:xfrm>
        </p:spPr>
        <p:txBody>
          <a:bodyPr>
            <a:normAutofit/>
          </a:bodyPr>
          <a:lstStyle>
            <a:lvl1pPr marL="0" indent="0" algn="l">
              <a:buNone/>
              <a:defRPr sz="3200" b="1" spc="100" baseline="0">
                <a:solidFill>
                  <a:schemeClr val="accent3"/>
                </a:solidFill>
                <a:latin typeface="+mj-lt"/>
                <a:ea typeface="Roboto" pitchFamily="2" charset="0"/>
                <a:cs typeface="Arial" pitchFamily="34" charset="0"/>
              </a:defRPr>
            </a:lvl1pPr>
          </a:lstStyle>
          <a:p>
            <a:pPr lvl="0"/>
            <a:r>
              <a:rPr lang="en-US" dirty="0"/>
              <a:t>HEADING</a:t>
            </a:r>
          </a:p>
        </p:txBody>
      </p:sp>
      <p:sp>
        <p:nvSpPr>
          <p:cNvPr id="38" name="Content Placeholder 7"/>
          <p:cNvSpPr>
            <a:spLocks noGrp="1"/>
          </p:cNvSpPr>
          <p:nvPr>
            <p:ph sz="quarter" idx="31" hasCustomPrompt="1"/>
          </p:nvPr>
        </p:nvSpPr>
        <p:spPr>
          <a:xfrm>
            <a:off x="11630156" y="9418637"/>
            <a:ext cx="10515600" cy="1828800"/>
          </a:xfrm>
        </p:spPr>
        <p:txBody>
          <a:bodyPr>
            <a:normAutofit/>
          </a:bodyPr>
          <a:lstStyle>
            <a:lvl1pPr marL="0" indent="0" algn="justLow">
              <a:lnSpc>
                <a:spcPct val="150000"/>
              </a:lnSpc>
              <a:buNone/>
              <a:defRPr sz="2800" b="0" spc="100" baseline="0">
                <a:solidFill>
                  <a:srgbClr val="000000"/>
                </a:solidFill>
                <a:latin typeface="+mn-lt"/>
                <a:ea typeface="Open Sans" pitchFamily="34" charset="0"/>
                <a:cs typeface="Open Sans" pitchFamily="34" charset="0"/>
              </a:defRPr>
            </a:lvl1pPr>
          </a:lstStyle>
          <a:p>
            <a:pPr lvl="0"/>
            <a:r>
              <a:rPr lang="en-US" dirty="0"/>
              <a:t>Edit this text</a:t>
            </a:r>
          </a:p>
        </p:txBody>
      </p:sp>
      <p:sp>
        <p:nvSpPr>
          <p:cNvPr id="40"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46" name="Rectangle 45"/>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48" name="Group 47"/>
          <p:cNvGrpSpPr/>
          <p:nvPr userDrawn="1"/>
        </p:nvGrpSpPr>
        <p:grpSpPr>
          <a:xfrm>
            <a:off x="-1" y="13167018"/>
            <a:ext cx="23774400" cy="183857"/>
            <a:chOff x="-2" y="6777625"/>
            <a:chExt cx="9151816" cy="94443"/>
          </a:xfrm>
          <a:solidFill>
            <a:schemeClr val="accent1"/>
          </a:solidFill>
        </p:grpSpPr>
        <p:sp>
          <p:nvSpPr>
            <p:cNvPr id="49" name="Rectangle 48"/>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50" name="Rectangle 49"/>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51" name="Rectangle 50"/>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52" name="Picture 5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cxnSp>
        <p:nvCxnSpPr>
          <p:cNvPr id="5" name="Straight Connector 4">
            <a:extLst>
              <a:ext uri="{FF2B5EF4-FFF2-40B4-BE49-F238E27FC236}">
                <a16:creationId xmlns:a16="http://schemas.microsoft.com/office/drawing/2014/main" id="{BC4C491F-5D11-7F69-CA67-9CFAD866DBB6}"/>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291386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3">
                                            <p:txEl>
                                              <p:pRg st="0" end="0"/>
                                            </p:txEl>
                                          </p:spTgt>
                                        </p:tgtEl>
                                        <p:attrNameLst>
                                          <p:attrName>style.visibility</p:attrName>
                                        </p:attrNameLst>
                                      </p:cBhvr>
                                      <p:to>
                                        <p:strVal val="visible"/>
                                      </p:to>
                                    </p:set>
                                    <p:animEffect transition="in" filter="wipe(left)">
                                      <p:cBhvr>
                                        <p:cTn id="27" dur="500"/>
                                        <p:tgtEl>
                                          <p:spTgt spid="33">
                                            <p:txEl>
                                              <p:pRg st="0" end="0"/>
                                            </p:txEl>
                                          </p:spTgt>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4">
                                            <p:txEl>
                                              <p:pRg st="0" end="0"/>
                                            </p:txEl>
                                          </p:spTgt>
                                        </p:tgtEl>
                                        <p:attrNameLst>
                                          <p:attrName>style.visibility</p:attrName>
                                        </p:attrNameLst>
                                      </p:cBhvr>
                                      <p:to>
                                        <p:strVal val="visible"/>
                                      </p:to>
                                    </p:set>
                                    <p:animEffect transition="in" filter="wipe(left)">
                                      <p:cBhvr>
                                        <p:cTn id="31" dur="500"/>
                                        <p:tgtEl>
                                          <p:spTgt spid="3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500"/>
                                        <p:tgtEl>
                                          <p:spTgt spid="20"/>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500"/>
                                        <p:tgtEl>
                                          <p:spTgt spid="31"/>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35">
                                            <p:txEl>
                                              <p:pRg st="0" end="0"/>
                                            </p:txEl>
                                          </p:spTgt>
                                        </p:tgtEl>
                                        <p:attrNameLst>
                                          <p:attrName>style.visibility</p:attrName>
                                        </p:attrNameLst>
                                      </p:cBhvr>
                                      <p:to>
                                        <p:strVal val="visible"/>
                                      </p:to>
                                    </p:set>
                                    <p:animEffect transition="in" filter="wipe(left)">
                                      <p:cBhvr>
                                        <p:cTn id="47" dur="500"/>
                                        <p:tgtEl>
                                          <p:spTgt spid="35">
                                            <p:txEl>
                                              <p:pRg st="0" end="0"/>
                                            </p:txEl>
                                          </p:spTgt>
                                        </p:tgtEl>
                                      </p:cBhvr>
                                    </p:animEffect>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36">
                                            <p:txEl>
                                              <p:pRg st="0" end="0"/>
                                            </p:txEl>
                                          </p:spTgt>
                                        </p:tgtEl>
                                        <p:attrNameLst>
                                          <p:attrName>style.visibility</p:attrName>
                                        </p:attrNameLst>
                                      </p:cBhvr>
                                      <p:to>
                                        <p:strVal val="visible"/>
                                      </p:to>
                                    </p:set>
                                    <p:animEffect transition="in" filter="wipe(left)">
                                      <p:cBhvr>
                                        <p:cTn id="51" dur="500"/>
                                        <p:tgtEl>
                                          <p:spTgt spid="36">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left)">
                                      <p:cBhvr>
                                        <p:cTn id="56" dur="500"/>
                                        <p:tgtEl>
                                          <p:spTgt spid="16"/>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left)">
                                      <p:cBhvr>
                                        <p:cTn id="60" dur="500"/>
                                        <p:tgtEl>
                                          <p:spTgt spid="21"/>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left)">
                                      <p:cBhvr>
                                        <p:cTn id="63" dur="500"/>
                                        <p:tgtEl>
                                          <p:spTgt spid="32"/>
                                        </p:tgtEl>
                                      </p:cBhvr>
                                    </p:animEffect>
                                  </p:childTnLst>
                                </p:cTn>
                              </p:par>
                            </p:childTnLst>
                          </p:cTn>
                        </p:par>
                        <p:par>
                          <p:cTn id="64" fill="hold">
                            <p:stCondLst>
                              <p:cond delay="1000"/>
                            </p:stCondLst>
                            <p:childTnLst>
                              <p:par>
                                <p:cTn id="65" presetID="22" presetClass="entr" presetSubtype="8" fill="hold" grpId="0" nodeType="afterEffect">
                                  <p:stCondLst>
                                    <p:cond delay="0"/>
                                  </p:stCondLst>
                                  <p:childTnLst>
                                    <p:set>
                                      <p:cBhvr>
                                        <p:cTn id="66" dur="1" fill="hold">
                                          <p:stCondLst>
                                            <p:cond delay="0"/>
                                          </p:stCondLst>
                                        </p:cTn>
                                        <p:tgtEl>
                                          <p:spTgt spid="37">
                                            <p:txEl>
                                              <p:pRg st="0" end="0"/>
                                            </p:txEl>
                                          </p:spTgt>
                                        </p:tgtEl>
                                        <p:attrNameLst>
                                          <p:attrName>style.visibility</p:attrName>
                                        </p:attrNameLst>
                                      </p:cBhvr>
                                      <p:to>
                                        <p:strVal val="visible"/>
                                      </p:to>
                                    </p:set>
                                    <p:animEffect transition="in" filter="wipe(left)">
                                      <p:cBhvr>
                                        <p:cTn id="67" dur="500"/>
                                        <p:tgtEl>
                                          <p:spTgt spid="37">
                                            <p:txEl>
                                              <p:pRg st="0" end="0"/>
                                            </p:txEl>
                                          </p:spTgt>
                                        </p:tgtEl>
                                      </p:cBhvr>
                                    </p:animEffect>
                                  </p:childTnLst>
                                </p:cTn>
                              </p:par>
                            </p:childTnLst>
                          </p:cTn>
                        </p:par>
                        <p:par>
                          <p:cTn id="68" fill="hold">
                            <p:stCondLst>
                              <p:cond delay="1500"/>
                            </p:stCondLst>
                            <p:childTnLst>
                              <p:par>
                                <p:cTn id="69" presetID="22" presetClass="entr" presetSubtype="8" fill="hold" grpId="0" nodeType="afterEffect">
                                  <p:stCondLst>
                                    <p:cond delay="0"/>
                                  </p:stCondLst>
                                  <p:childTnLst>
                                    <p:set>
                                      <p:cBhvr>
                                        <p:cTn id="70" dur="1" fill="hold">
                                          <p:stCondLst>
                                            <p:cond delay="0"/>
                                          </p:stCondLst>
                                        </p:cTn>
                                        <p:tgtEl>
                                          <p:spTgt spid="38">
                                            <p:txEl>
                                              <p:pRg st="0" end="0"/>
                                            </p:txEl>
                                          </p:spTgt>
                                        </p:tgtEl>
                                        <p:attrNameLst>
                                          <p:attrName>style.visibility</p:attrName>
                                        </p:attrNameLst>
                                      </p:cBhvr>
                                      <p:to>
                                        <p:strVal val="visible"/>
                                      </p:to>
                                    </p:set>
                                    <p:animEffect transition="in" filter="wipe(left)">
                                      <p:cBhvr>
                                        <p:cTn id="71"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9" grpId="0" animBg="1"/>
      <p:bldP spid="20" grpId="0" animBg="1"/>
      <p:bldP spid="21" grpId="0" animBg="1"/>
      <p:bldP spid="30" grpId="0"/>
      <p:bldP spid="31" grpId="0"/>
      <p:bldP spid="32" grpId="0"/>
      <p:bldP spid="33" grpId="0" build="p">
        <p:tmplLst>
          <p:tmpl lvl="1">
            <p:tnLst>
              <p:par>
                <p:cTn presetID="22" presetClass="entr" presetSubtype="8"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2" presetClass="entr" presetSubtype="8"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wipe(left)">
                      <p:cBhvr>
                        <p:cTn dur="500"/>
                        <p:tgtEl>
                          <p:spTgt spid="34"/>
                        </p:tgtEl>
                      </p:cBhvr>
                    </p:animEffect>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build="p">
        <p:tmplLst>
          <p:tmpl lvl="1">
            <p:tnLst>
              <p:par>
                <p:cTn presetID="22" presetClass="entr" presetSubtype="8"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wipe(left)">
                      <p:cBhvr>
                        <p:cTn dur="500"/>
                        <p:tgtEl>
                          <p:spTgt spid="36"/>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2" presetClass="entr" presetSubtype="8"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left)">
                      <p:cBhvr>
                        <p:cTn dur="500"/>
                        <p:tgtEl>
                          <p:spTgt spid="38"/>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4_Title Slide">
    <p:spTree>
      <p:nvGrpSpPr>
        <p:cNvPr id="1" name=""/>
        <p:cNvGrpSpPr/>
        <p:nvPr/>
      </p:nvGrpSpPr>
      <p:grpSpPr>
        <a:xfrm>
          <a:off x="0" y="0"/>
          <a:ext cx="0" cy="0"/>
          <a:chOff x="0" y="0"/>
          <a:chExt cx="0" cy="0"/>
        </a:xfrm>
      </p:grpSpPr>
      <p:pic>
        <p:nvPicPr>
          <p:cNvPr id="82" name="Picture 8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grpSp>
        <p:nvGrpSpPr>
          <p:cNvPr id="14" name="Group 13"/>
          <p:cNvGrpSpPr/>
          <p:nvPr userDrawn="1"/>
        </p:nvGrpSpPr>
        <p:grpSpPr>
          <a:xfrm>
            <a:off x="762000" y="2255837"/>
            <a:ext cx="20421600" cy="2619843"/>
            <a:chOff x="1970086" y="1436234"/>
            <a:chExt cx="6416030" cy="823099"/>
          </a:xfrm>
        </p:grpSpPr>
        <p:sp>
          <p:nvSpPr>
            <p:cNvPr id="15" name="Freeform 13"/>
            <p:cNvSpPr>
              <a:spLocks/>
            </p:cNvSpPr>
            <p:nvPr/>
          </p:nvSpPr>
          <p:spPr bwMode="auto">
            <a:xfrm>
              <a:off x="2703259" y="1436234"/>
              <a:ext cx="246056" cy="823099"/>
            </a:xfrm>
            <a:custGeom>
              <a:avLst/>
              <a:gdLst>
                <a:gd name="T0" fmla="*/ 0 w 197"/>
                <a:gd name="T1" fmla="*/ 0 h 659"/>
                <a:gd name="T2" fmla="*/ 0 w 197"/>
                <a:gd name="T3" fmla="*/ 550 h 659"/>
                <a:gd name="T4" fmla="*/ 197 w 197"/>
                <a:gd name="T5" fmla="*/ 659 h 659"/>
                <a:gd name="T6" fmla="*/ 197 w 197"/>
                <a:gd name="T7" fmla="*/ 201 h 659"/>
                <a:gd name="T8" fmla="*/ 0 w 197"/>
                <a:gd name="T9" fmla="*/ 0 h 659"/>
                <a:gd name="T10" fmla="*/ 0 w 197"/>
                <a:gd name="T11" fmla="*/ 0 h 659"/>
                <a:gd name="T12" fmla="*/ 0 w 197"/>
                <a:gd name="T13" fmla="*/ 0 h 659"/>
              </a:gdLst>
              <a:ahLst/>
              <a:cxnLst>
                <a:cxn ang="0">
                  <a:pos x="T0" y="T1"/>
                </a:cxn>
                <a:cxn ang="0">
                  <a:pos x="T2" y="T3"/>
                </a:cxn>
                <a:cxn ang="0">
                  <a:pos x="T4" y="T5"/>
                </a:cxn>
                <a:cxn ang="0">
                  <a:pos x="T6" y="T7"/>
                </a:cxn>
                <a:cxn ang="0">
                  <a:pos x="T8" y="T9"/>
                </a:cxn>
                <a:cxn ang="0">
                  <a:pos x="T10" y="T11"/>
                </a:cxn>
                <a:cxn ang="0">
                  <a:pos x="T12" y="T13"/>
                </a:cxn>
              </a:cxnLst>
              <a:rect l="0" t="0" r="r" b="b"/>
              <a:pathLst>
                <a:path w="197" h="659">
                  <a:moveTo>
                    <a:pt x="0" y="0"/>
                  </a:moveTo>
                  <a:lnTo>
                    <a:pt x="0" y="550"/>
                  </a:lnTo>
                  <a:lnTo>
                    <a:pt x="197" y="659"/>
                  </a:lnTo>
                  <a:lnTo>
                    <a:pt x="197" y="201"/>
                  </a:lnTo>
                  <a:lnTo>
                    <a:pt x="0" y="0"/>
                  </a:lnTo>
                  <a:lnTo>
                    <a:pt x="0" y="0"/>
                  </a:lnTo>
                  <a:lnTo>
                    <a:pt x="0" y="0"/>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4"/>
            <p:cNvSpPr>
              <a:spLocks/>
            </p:cNvSpPr>
            <p:nvPr/>
          </p:nvSpPr>
          <p:spPr bwMode="auto">
            <a:xfrm>
              <a:off x="2949314" y="1687285"/>
              <a:ext cx="5436802" cy="572048"/>
            </a:xfrm>
            <a:prstGeom prst="homePlate">
              <a:avLst>
                <a:gd name="adj" fmla="val 37789"/>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ound Same Side Corner Rectangle 16"/>
            <p:cNvSpPr/>
            <p:nvPr/>
          </p:nvSpPr>
          <p:spPr>
            <a:xfrm rot="16200000">
              <a:off x="1993192" y="1413128"/>
              <a:ext cx="686959" cy="733171"/>
            </a:xfrm>
            <a:prstGeom prst="round2SameRect">
              <a:avLst>
                <a:gd name="adj1" fmla="val 7423"/>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userDrawn="1"/>
        </p:nvGrpSpPr>
        <p:grpSpPr>
          <a:xfrm>
            <a:off x="762004" y="4979034"/>
            <a:ext cx="20421595" cy="2186525"/>
            <a:chOff x="1970087" y="2291805"/>
            <a:chExt cx="6416028" cy="686959"/>
          </a:xfrm>
        </p:grpSpPr>
        <p:sp>
          <p:nvSpPr>
            <p:cNvPr id="19" name="Freeform 11"/>
            <p:cNvSpPr>
              <a:spLocks/>
            </p:cNvSpPr>
            <p:nvPr/>
          </p:nvSpPr>
          <p:spPr bwMode="auto">
            <a:xfrm>
              <a:off x="2703259" y="2291807"/>
              <a:ext cx="246056" cy="686957"/>
            </a:xfrm>
            <a:custGeom>
              <a:avLst/>
              <a:gdLst>
                <a:gd name="T0" fmla="*/ 0 w 197"/>
                <a:gd name="T1" fmla="*/ 0 h 550"/>
                <a:gd name="T2" fmla="*/ 0 w 197"/>
                <a:gd name="T3" fmla="*/ 550 h 550"/>
                <a:gd name="T4" fmla="*/ 197 w 197"/>
                <a:gd name="T5" fmla="*/ 550 h 550"/>
                <a:gd name="T6" fmla="*/ 197 w 197"/>
                <a:gd name="T7" fmla="*/ 92 h 550"/>
                <a:gd name="T8" fmla="*/ 0 w 197"/>
                <a:gd name="T9" fmla="*/ 0 h 550"/>
                <a:gd name="T10" fmla="*/ 0 w 197"/>
                <a:gd name="T11" fmla="*/ 0 h 550"/>
                <a:gd name="T12" fmla="*/ 0 w 197"/>
                <a:gd name="T13" fmla="*/ 0 h 550"/>
              </a:gdLst>
              <a:ahLst/>
              <a:cxnLst>
                <a:cxn ang="0">
                  <a:pos x="T0" y="T1"/>
                </a:cxn>
                <a:cxn ang="0">
                  <a:pos x="T2" y="T3"/>
                </a:cxn>
                <a:cxn ang="0">
                  <a:pos x="T4" y="T5"/>
                </a:cxn>
                <a:cxn ang="0">
                  <a:pos x="T6" y="T7"/>
                </a:cxn>
                <a:cxn ang="0">
                  <a:pos x="T8" y="T9"/>
                </a:cxn>
                <a:cxn ang="0">
                  <a:pos x="T10" y="T11"/>
                </a:cxn>
                <a:cxn ang="0">
                  <a:pos x="T12" y="T13"/>
                </a:cxn>
              </a:cxnLst>
              <a:rect l="0" t="0" r="r" b="b"/>
              <a:pathLst>
                <a:path w="197" h="550">
                  <a:moveTo>
                    <a:pt x="0" y="0"/>
                  </a:moveTo>
                  <a:lnTo>
                    <a:pt x="0" y="550"/>
                  </a:lnTo>
                  <a:lnTo>
                    <a:pt x="197" y="550"/>
                  </a:lnTo>
                  <a:lnTo>
                    <a:pt x="197" y="92"/>
                  </a:lnTo>
                  <a:lnTo>
                    <a:pt x="0" y="0"/>
                  </a:lnTo>
                  <a:lnTo>
                    <a:pt x="0" y="0"/>
                  </a:lnTo>
                  <a:lnTo>
                    <a:pt x="0" y="0"/>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4"/>
            <p:cNvSpPr>
              <a:spLocks/>
            </p:cNvSpPr>
            <p:nvPr/>
          </p:nvSpPr>
          <p:spPr bwMode="auto">
            <a:xfrm>
              <a:off x="2949314" y="2406716"/>
              <a:ext cx="5436801" cy="572048"/>
            </a:xfrm>
            <a:prstGeom prst="homePlate">
              <a:avLst>
                <a:gd name="adj" fmla="val 37789"/>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ound Same Side Corner Rectangle 20"/>
            <p:cNvSpPr/>
            <p:nvPr/>
          </p:nvSpPr>
          <p:spPr>
            <a:xfrm rot="16200000">
              <a:off x="1993193" y="2268699"/>
              <a:ext cx="686959" cy="733171"/>
            </a:xfrm>
            <a:prstGeom prst="round2SameRect">
              <a:avLst>
                <a:gd name="adj1" fmla="val 7423"/>
                <a:gd name="adj2" fmla="val 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userDrawn="1"/>
        </p:nvGrpSpPr>
        <p:grpSpPr>
          <a:xfrm flipV="1">
            <a:off x="762004" y="7634663"/>
            <a:ext cx="20421595" cy="2186525"/>
            <a:chOff x="1970087" y="2291805"/>
            <a:chExt cx="6416028" cy="686959"/>
          </a:xfrm>
        </p:grpSpPr>
        <p:sp>
          <p:nvSpPr>
            <p:cNvPr id="27" name="Freeform 11"/>
            <p:cNvSpPr>
              <a:spLocks/>
            </p:cNvSpPr>
            <p:nvPr/>
          </p:nvSpPr>
          <p:spPr bwMode="auto">
            <a:xfrm>
              <a:off x="2703259" y="2291807"/>
              <a:ext cx="246056" cy="686957"/>
            </a:xfrm>
            <a:custGeom>
              <a:avLst/>
              <a:gdLst>
                <a:gd name="T0" fmla="*/ 0 w 197"/>
                <a:gd name="T1" fmla="*/ 0 h 550"/>
                <a:gd name="T2" fmla="*/ 0 w 197"/>
                <a:gd name="T3" fmla="*/ 550 h 550"/>
                <a:gd name="T4" fmla="*/ 197 w 197"/>
                <a:gd name="T5" fmla="*/ 550 h 550"/>
                <a:gd name="T6" fmla="*/ 197 w 197"/>
                <a:gd name="T7" fmla="*/ 92 h 550"/>
                <a:gd name="T8" fmla="*/ 0 w 197"/>
                <a:gd name="T9" fmla="*/ 0 h 550"/>
                <a:gd name="T10" fmla="*/ 0 w 197"/>
                <a:gd name="T11" fmla="*/ 0 h 550"/>
                <a:gd name="T12" fmla="*/ 0 w 197"/>
                <a:gd name="T13" fmla="*/ 0 h 550"/>
              </a:gdLst>
              <a:ahLst/>
              <a:cxnLst>
                <a:cxn ang="0">
                  <a:pos x="T0" y="T1"/>
                </a:cxn>
                <a:cxn ang="0">
                  <a:pos x="T2" y="T3"/>
                </a:cxn>
                <a:cxn ang="0">
                  <a:pos x="T4" y="T5"/>
                </a:cxn>
                <a:cxn ang="0">
                  <a:pos x="T6" y="T7"/>
                </a:cxn>
                <a:cxn ang="0">
                  <a:pos x="T8" y="T9"/>
                </a:cxn>
                <a:cxn ang="0">
                  <a:pos x="T10" y="T11"/>
                </a:cxn>
                <a:cxn ang="0">
                  <a:pos x="T12" y="T13"/>
                </a:cxn>
              </a:cxnLst>
              <a:rect l="0" t="0" r="r" b="b"/>
              <a:pathLst>
                <a:path w="197" h="550">
                  <a:moveTo>
                    <a:pt x="0" y="0"/>
                  </a:moveTo>
                  <a:lnTo>
                    <a:pt x="0" y="550"/>
                  </a:lnTo>
                  <a:lnTo>
                    <a:pt x="197" y="550"/>
                  </a:lnTo>
                  <a:lnTo>
                    <a:pt x="197" y="92"/>
                  </a:lnTo>
                  <a:lnTo>
                    <a:pt x="0" y="0"/>
                  </a:lnTo>
                  <a:lnTo>
                    <a:pt x="0" y="0"/>
                  </a:lnTo>
                  <a:lnTo>
                    <a:pt x="0" y="0"/>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2949314" y="2406716"/>
              <a:ext cx="5436801" cy="572048"/>
            </a:xfrm>
            <a:prstGeom prst="homePlate">
              <a:avLst>
                <a:gd name="adj" fmla="val 37789"/>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Round Same Side Corner Rectangle 28"/>
            <p:cNvSpPr/>
            <p:nvPr/>
          </p:nvSpPr>
          <p:spPr>
            <a:xfrm rot="16200000">
              <a:off x="1993193" y="2268699"/>
              <a:ext cx="686959" cy="733171"/>
            </a:xfrm>
            <a:prstGeom prst="round2SameRect">
              <a:avLst>
                <a:gd name="adj1" fmla="val 7423"/>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userDrawn="1"/>
        </p:nvGrpSpPr>
        <p:grpSpPr>
          <a:xfrm>
            <a:off x="1364421" y="5413835"/>
            <a:ext cx="1137291" cy="1249361"/>
            <a:chOff x="6865938" y="2328863"/>
            <a:chExt cx="434976" cy="477838"/>
          </a:xfrm>
          <a:solidFill>
            <a:schemeClr val="bg1"/>
          </a:solidFill>
        </p:grpSpPr>
        <p:sp>
          <p:nvSpPr>
            <p:cNvPr id="31" name="Freeform 30"/>
            <p:cNvSpPr>
              <a:spLocks noEditPoints="1"/>
            </p:cNvSpPr>
            <p:nvPr/>
          </p:nvSpPr>
          <p:spPr bwMode="auto">
            <a:xfrm>
              <a:off x="6937376" y="2401888"/>
              <a:ext cx="292100" cy="404813"/>
            </a:xfrm>
            <a:custGeom>
              <a:avLst/>
              <a:gdLst>
                <a:gd name="T0" fmla="*/ 750 w 2029"/>
                <a:gd name="T1" fmla="*/ 299 h 2800"/>
                <a:gd name="T2" fmla="*/ 479 w 2029"/>
                <a:gd name="T3" fmla="*/ 466 h 2800"/>
                <a:gd name="T4" fmla="*/ 304 w 2029"/>
                <a:gd name="T5" fmla="*/ 723 h 2800"/>
                <a:gd name="T6" fmla="*/ 259 w 2029"/>
                <a:gd name="T7" fmla="*/ 1034 h 2800"/>
                <a:gd name="T8" fmla="*/ 314 w 2029"/>
                <a:gd name="T9" fmla="*/ 1283 h 2800"/>
                <a:gd name="T10" fmla="*/ 414 w 2029"/>
                <a:gd name="T11" fmla="*/ 1472 h 2800"/>
                <a:gd name="T12" fmla="*/ 530 w 2029"/>
                <a:gd name="T13" fmla="*/ 1646 h 2800"/>
                <a:gd name="T14" fmla="*/ 603 w 2029"/>
                <a:gd name="T15" fmla="*/ 1843 h 2800"/>
                <a:gd name="T16" fmla="*/ 647 w 2029"/>
                <a:gd name="T17" fmla="*/ 1978 h 2800"/>
                <a:gd name="T18" fmla="*/ 1346 w 2029"/>
                <a:gd name="T19" fmla="*/ 2011 h 2800"/>
                <a:gd name="T20" fmla="*/ 1421 w 2029"/>
                <a:gd name="T21" fmla="*/ 1912 h 2800"/>
                <a:gd name="T22" fmla="*/ 1460 w 2029"/>
                <a:gd name="T23" fmla="*/ 1721 h 2800"/>
                <a:gd name="T24" fmla="*/ 1570 w 2029"/>
                <a:gd name="T25" fmla="*/ 1538 h 2800"/>
                <a:gd name="T26" fmla="*/ 1678 w 2029"/>
                <a:gd name="T27" fmla="*/ 1364 h 2800"/>
                <a:gd name="T28" fmla="*/ 1756 w 2029"/>
                <a:gd name="T29" fmla="*/ 1143 h 2800"/>
                <a:gd name="T30" fmla="*/ 1760 w 2029"/>
                <a:gd name="T31" fmla="*/ 844 h 2800"/>
                <a:gd name="T32" fmla="*/ 1634 w 2029"/>
                <a:gd name="T33" fmla="*/ 559 h 2800"/>
                <a:gd name="T34" fmla="*/ 1397 w 2029"/>
                <a:gd name="T35" fmla="*/ 352 h 2800"/>
                <a:gd name="T36" fmla="*/ 1084 w 2029"/>
                <a:gd name="T37" fmla="*/ 258 h 2800"/>
                <a:gd name="T38" fmla="*/ 1258 w 2029"/>
                <a:gd name="T39" fmla="*/ 29 h 2800"/>
                <a:gd name="T40" fmla="*/ 1613 w 2029"/>
                <a:gd name="T41" fmla="*/ 188 h 2800"/>
                <a:gd name="T42" fmla="*/ 1877 w 2029"/>
                <a:gd name="T43" fmla="*/ 461 h 2800"/>
                <a:gd name="T44" fmla="*/ 2015 w 2029"/>
                <a:gd name="T45" fmla="*/ 815 h 2800"/>
                <a:gd name="T46" fmla="*/ 2013 w 2029"/>
                <a:gd name="T47" fmla="*/ 1166 h 2800"/>
                <a:gd name="T48" fmla="*/ 1934 w 2029"/>
                <a:gd name="T49" fmla="*/ 1424 h 2800"/>
                <a:gd name="T50" fmla="*/ 1825 w 2029"/>
                <a:gd name="T51" fmla="*/ 1617 h 2800"/>
                <a:gd name="T52" fmla="*/ 1714 w 2029"/>
                <a:gd name="T53" fmla="*/ 1785 h 2800"/>
                <a:gd name="T54" fmla="*/ 1677 w 2029"/>
                <a:gd name="T55" fmla="*/ 1934 h 2800"/>
                <a:gd name="T56" fmla="*/ 1572 w 2029"/>
                <a:gd name="T57" fmla="*/ 2150 h 2800"/>
                <a:gd name="T58" fmla="*/ 1487 w 2029"/>
                <a:gd name="T59" fmla="*/ 2294 h 2800"/>
                <a:gd name="T60" fmla="*/ 1480 w 2029"/>
                <a:gd name="T61" fmla="*/ 2429 h 2800"/>
                <a:gd name="T62" fmla="*/ 1476 w 2029"/>
                <a:gd name="T63" fmla="*/ 2492 h 2800"/>
                <a:gd name="T64" fmla="*/ 1446 w 2029"/>
                <a:gd name="T65" fmla="*/ 2575 h 2800"/>
                <a:gd name="T66" fmla="*/ 1340 w 2029"/>
                <a:gd name="T67" fmla="*/ 2666 h 2800"/>
                <a:gd name="T68" fmla="*/ 1184 w 2029"/>
                <a:gd name="T69" fmla="*/ 2779 h 2800"/>
                <a:gd name="T70" fmla="*/ 891 w 2029"/>
                <a:gd name="T71" fmla="*/ 2798 h 2800"/>
                <a:gd name="T72" fmla="*/ 762 w 2029"/>
                <a:gd name="T73" fmla="*/ 2698 h 2800"/>
                <a:gd name="T74" fmla="*/ 607 w 2029"/>
                <a:gd name="T75" fmla="*/ 2606 h 2800"/>
                <a:gd name="T76" fmla="*/ 556 w 2029"/>
                <a:gd name="T77" fmla="*/ 2509 h 2800"/>
                <a:gd name="T78" fmla="*/ 551 w 2029"/>
                <a:gd name="T79" fmla="*/ 2466 h 2800"/>
                <a:gd name="T80" fmla="*/ 545 w 2029"/>
                <a:gd name="T81" fmla="*/ 2350 h 2800"/>
                <a:gd name="T82" fmla="*/ 538 w 2029"/>
                <a:gd name="T83" fmla="*/ 2221 h 2800"/>
                <a:gd name="T84" fmla="*/ 376 w 2029"/>
                <a:gd name="T85" fmla="*/ 2025 h 2800"/>
                <a:gd name="T86" fmla="*/ 340 w 2029"/>
                <a:gd name="T87" fmla="*/ 1839 h 2800"/>
                <a:gd name="T88" fmla="*/ 248 w 2029"/>
                <a:gd name="T89" fmla="*/ 1682 h 2800"/>
                <a:gd name="T90" fmla="*/ 138 w 2029"/>
                <a:gd name="T91" fmla="*/ 1508 h 2800"/>
                <a:gd name="T92" fmla="*/ 41 w 2029"/>
                <a:gd name="T93" fmla="*/ 1278 h 2800"/>
                <a:gd name="T94" fmla="*/ 0 w 2029"/>
                <a:gd name="T95" fmla="*/ 973 h 2800"/>
                <a:gd name="T96" fmla="*/ 80 w 2029"/>
                <a:gd name="T97" fmla="*/ 595 h 2800"/>
                <a:gd name="T98" fmla="*/ 298 w 2029"/>
                <a:gd name="T99" fmla="*/ 286 h 2800"/>
                <a:gd name="T100" fmla="*/ 621 w 2029"/>
                <a:gd name="T101" fmla="*/ 77 h 2800"/>
                <a:gd name="T102" fmla="*/ 1014 w 2029"/>
                <a:gd name="T103"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29" h="2800">
                  <a:moveTo>
                    <a:pt x="1014" y="255"/>
                  </a:moveTo>
                  <a:lnTo>
                    <a:pt x="945" y="258"/>
                  </a:lnTo>
                  <a:lnTo>
                    <a:pt x="878" y="266"/>
                  </a:lnTo>
                  <a:lnTo>
                    <a:pt x="813" y="281"/>
                  </a:lnTo>
                  <a:lnTo>
                    <a:pt x="750" y="299"/>
                  </a:lnTo>
                  <a:lnTo>
                    <a:pt x="690" y="324"/>
                  </a:lnTo>
                  <a:lnTo>
                    <a:pt x="632" y="354"/>
                  </a:lnTo>
                  <a:lnTo>
                    <a:pt x="578" y="387"/>
                  </a:lnTo>
                  <a:lnTo>
                    <a:pt x="527" y="424"/>
                  </a:lnTo>
                  <a:lnTo>
                    <a:pt x="479" y="466"/>
                  </a:lnTo>
                  <a:lnTo>
                    <a:pt x="435" y="511"/>
                  </a:lnTo>
                  <a:lnTo>
                    <a:pt x="396" y="559"/>
                  </a:lnTo>
                  <a:lnTo>
                    <a:pt x="361" y="611"/>
                  </a:lnTo>
                  <a:lnTo>
                    <a:pt x="330" y="666"/>
                  </a:lnTo>
                  <a:lnTo>
                    <a:pt x="304" y="723"/>
                  </a:lnTo>
                  <a:lnTo>
                    <a:pt x="284" y="783"/>
                  </a:lnTo>
                  <a:lnTo>
                    <a:pt x="270" y="844"/>
                  </a:lnTo>
                  <a:lnTo>
                    <a:pt x="260" y="908"/>
                  </a:lnTo>
                  <a:lnTo>
                    <a:pt x="257" y="973"/>
                  </a:lnTo>
                  <a:lnTo>
                    <a:pt x="259" y="1034"/>
                  </a:lnTo>
                  <a:lnTo>
                    <a:pt x="264" y="1090"/>
                  </a:lnTo>
                  <a:lnTo>
                    <a:pt x="273" y="1143"/>
                  </a:lnTo>
                  <a:lnTo>
                    <a:pt x="284" y="1193"/>
                  </a:lnTo>
                  <a:lnTo>
                    <a:pt x="298" y="1240"/>
                  </a:lnTo>
                  <a:lnTo>
                    <a:pt x="314" y="1283"/>
                  </a:lnTo>
                  <a:lnTo>
                    <a:pt x="331" y="1325"/>
                  </a:lnTo>
                  <a:lnTo>
                    <a:pt x="351" y="1364"/>
                  </a:lnTo>
                  <a:lnTo>
                    <a:pt x="371" y="1402"/>
                  </a:lnTo>
                  <a:lnTo>
                    <a:pt x="393" y="1437"/>
                  </a:lnTo>
                  <a:lnTo>
                    <a:pt x="414" y="1472"/>
                  </a:lnTo>
                  <a:lnTo>
                    <a:pt x="437" y="1505"/>
                  </a:lnTo>
                  <a:lnTo>
                    <a:pt x="458" y="1537"/>
                  </a:lnTo>
                  <a:lnTo>
                    <a:pt x="483" y="1573"/>
                  </a:lnTo>
                  <a:lnTo>
                    <a:pt x="507" y="1610"/>
                  </a:lnTo>
                  <a:lnTo>
                    <a:pt x="530" y="1646"/>
                  </a:lnTo>
                  <a:lnTo>
                    <a:pt x="551" y="1683"/>
                  </a:lnTo>
                  <a:lnTo>
                    <a:pt x="569" y="1721"/>
                  </a:lnTo>
                  <a:lnTo>
                    <a:pt x="584" y="1760"/>
                  </a:lnTo>
                  <a:lnTo>
                    <a:pt x="595" y="1800"/>
                  </a:lnTo>
                  <a:lnTo>
                    <a:pt x="603" y="1843"/>
                  </a:lnTo>
                  <a:lnTo>
                    <a:pt x="605" y="1888"/>
                  </a:lnTo>
                  <a:lnTo>
                    <a:pt x="608" y="1912"/>
                  </a:lnTo>
                  <a:lnTo>
                    <a:pt x="617" y="1936"/>
                  </a:lnTo>
                  <a:lnTo>
                    <a:pt x="630" y="1958"/>
                  </a:lnTo>
                  <a:lnTo>
                    <a:pt x="647" y="1978"/>
                  </a:lnTo>
                  <a:lnTo>
                    <a:pt x="665" y="1996"/>
                  </a:lnTo>
                  <a:lnTo>
                    <a:pt x="683" y="2011"/>
                  </a:lnTo>
                  <a:lnTo>
                    <a:pt x="701" y="2025"/>
                  </a:lnTo>
                  <a:lnTo>
                    <a:pt x="1328" y="2025"/>
                  </a:lnTo>
                  <a:lnTo>
                    <a:pt x="1346" y="2011"/>
                  </a:lnTo>
                  <a:lnTo>
                    <a:pt x="1364" y="1996"/>
                  </a:lnTo>
                  <a:lnTo>
                    <a:pt x="1383" y="1978"/>
                  </a:lnTo>
                  <a:lnTo>
                    <a:pt x="1399" y="1958"/>
                  </a:lnTo>
                  <a:lnTo>
                    <a:pt x="1412" y="1936"/>
                  </a:lnTo>
                  <a:lnTo>
                    <a:pt x="1421" y="1912"/>
                  </a:lnTo>
                  <a:lnTo>
                    <a:pt x="1424" y="1888"/>
                  </a:lnTo>
                  <a:lnTo>
                    <a:pt x="1426" y="1843"/>
                  </a:lnTo>
                  <a:lnTo>
                    <a:pt x="1434" y="1800"/>
                  </a:lnTo>
                  <a:lnTo>
                    <a:pt x="1445" y="1760"/>
                  </a:lnTo>
                  <a:lnTo>
                    <a:pt x="1460" y="1721"/>
                  </a:lnTo>
                  <a:lnTo>
                    <a:pt x="1478" y="1684"/>
                  </a:lnTo>
                  <a:lnTo>
                    <a:pt x="1498" y="1646"/>
                  </a:lnTo>
                  <a:lnTo>
                    <a:pt x="1520" y="1610"/>
                  </a:lnTo>
                  <a:lnTo>
                    <a:pt x="1545" y="1574"/>
                  </a:lnTo>
                  <a:lnTo>
                    <a:pt x="1570" y="1538"/>
                  </a:lnTo>
                  <a:lnTo>
                    <a:pt x="1592" y="1506"/>
                  </a:lnTo>
                  <a:lnTo>
                    <a:pt x="1614" y="1473"/>
                  </a:lnTo>
                  <a:lnTo>
                    <a:pt x="1636" y="1438"/>
                  </a:lnTo>
                  <a:lnTo>
                    <a:pt x="1658" y="1402"/>
                  </a:lnTo>
                  <a:lnTo>
                    <a:pt x="1678" y="1364"/>
                  </a:lnTo>
                  <a:lnTo>
                    <a:pt x="1698" y="1325"/>
                  </a:lnTo>
                  <a:lnTo>
                    <a:pt x="1715" y="1283"/>
                  </a:lnTo>
                  <a:lnTo>
                    <a:pt x="1731" y="1240"/>
                  </a:lnTo>
                  <a:lnTo>
                    <a:pt x="1745" y="1193"/>
                  </a:lnTo>
                  <a:lnTo>
                    <a:pt x="1756" y="1143"/>
                  </a:lnTo>
                  <a:lnTo>
                    <a:pt x="1765" y="1090"/>
                  </a:lnTo>
                  <a:lnTo>
                    <a:pt x="1770" y="1034"/>
                  </a:lnTo>
                  <a:lnTo>
                    <a:pt x="1772" y="973"/>
                  </a:lnTo>
                  <a:lnTo>
                    <a:pt x="1769" y="908"/>
                  </a:lnTo>
                  <a:lnTo>
                    <a:pt x="1760" y="844"/>
                  </a:lnTo>
                  <a:lnTo>
                    <a:pt x="1745" y="782"/>
                  </a:lnTo>
                  <a:lnTo>
                    <a:pt x="1725" y="723"/>
                  </a:lnTo>
                  <a:lnTo>
                    <a:pt x="1700" y="666"/>
                  </a:lnTo>
                  <a:lnTo>
                    <a:pt x="1668" y="610"/>
                  </a:lnTo>
                  <a:lnTo>
                    <a:pt x="1634" y="559"/>
                  </a:lnTo>
                  <a:lnTo>
                    <a:pt x="1594" y="511"/>
                  </a:lnTo>
                  <a:lnTo>
                    <a:pt x="1550" y="466"/>
                  </a:lnTo>
                  <a:lnTo>
                    <a:pt x="1503" y="424"/>
                  </a:lnTo>
                  <a:lnTo>
                    <a:pt x="1451" y="386"/>
                  </a:lnTo>
                  <a:lnTo>
                    <a:pt x="1397" y="352"/>
                  </a:lnTo>
                  <a:lnTo>
                    <a:pt x="1339" y="324"/>
                  </a:lnTo>
                  <a:lnTo>
                    <a:pt x="1278" y="299"/>
                  </a:lnTo>
                  <a:lnTo>
                    <a:pt x="1216" y="281"/>
                  </a:lnTo>
                  <a:lnTo>
                    <a:pt x="1151" y="266"/>
                  </a:lnTo>
                  <a:lnTo>
                    <a:pt x="1084" y="258"/>
                  </a:lnTo>
                  <a:lnTo>
                    <a:pt x="1014" y="255"/>
                  </a:lnTo>
                  <a:close/>
                  <a:moveTo>
                    <a:pt x="1014" y="0"/>
                  </a:moveTo>
                  <a:lnTo>
                    <a:pt x="1097" y="3"/>
                  </a:lnTo>
                  <a:lnTo>
                    <a:pt x="1179" y="13"/>
                  </a:lnTo>
                  <a:lnTo>
                    <a:pt x="1258" y="29"/>
                  </a:lnTo>
                  <a:lnTo>
                    <a:pt x="1335" y="50"/>
                  </a:lnTo>
                  <a:lnTo>
                    <a:pt x="1408" y="77"/>
                  </a:lnTo>
                  <a:lnTo>
                    <a:pt x="1480" y="109"/>
                  </a:lnTo>
                  <a:lnTo>
                    <a:pt x="1548" y="147"/>
                  </a:lnTo>
                  <a:lnTo>
                    <a:pt x="1613" y="188"/>
                  </a:lnTo>
                  <a:lnTo>
                    <a:pt x="1673" y="235"/>
                  </a:lnTo>
                  <a:lnTo>
                    <a:pt x="1731" y="286"/>
                  </a:lnTo>
                  <a:lnTo>
                    <a:pt x="1783" y="340"/>
                  </a:lnTo>
                  <a:lnTo>
                    <a:pt x="1833" y="399"/>
                  </a:lnTo>
                  <a:lnTo>
                    <a:pt x="1877" y="461"/>
                  </a:lnTo>
                  <a:lnTo>
                    <a:pt x="1915" y="526"/>
                  </a:lnTo>
                  <a:lnTo>
                    <a:pt x="1949" y="595"/>
                  </a:lnTo>
                  <a:lnTo>
                    <a:pt x="1976" y="667"/>
                  </a:lnTo>
                  <a:lnTo>
                    <a:pt x="1999" y="739"/>
                  </a:lnTo>
                  <a:lnTo>
                    <a:pt x="2015" y="815"/>
                  </a:lnTo>
                  <a:lnTo>
                    <a:pt x="2025" y="893"/>
                  </a:lnTo>
                  <a:lnTo>
                    <a:pt x="2029" y="973"/>
                  </a:lnTo>
                  <a:lnTo>
                    <a:pt x="2026" y="1041"/>
                  </a:lnTo>
                  <a:lnTo>
                    <a:pt x="2021" y="1105"/>
                  </a:lnTo>
                  <a:lnTo>
                    <a:pt x="2013" y="1166"/>
                  </a:lnTo>
                  <a:lnTo>
                    <a:pt x="2001" y="1224"/>
                  </a:lnTo>
                  <a:lnTo>
                    <a:pt x="1988" y="1278"/>
                  </a:lnTo>
                  <a:lnTo>
                    <a:pt x="1972" y="1329"/>
                  </a:lnTo>
                  <a:lnTo>
                    <a:pt x="1953" y="1378"/>
                  </a:lnTo>
                  <a:lnTo>
                    <a:pt x="1934" y="1424"/>
                  </a:lnTo>
                  <a:lnTo>
                    <a:pt x="1913" y="1466"/>
                  </a:lnTo>
                  <a:lnTo>
                    <a:pt x="1892" y="1507"/>
                  </a:lnTo>
                  <a:lnTo>
                    <a:pt x="1869" y="1546"/>
                  </a:lnTo>
                  <a:lnTo>
                    <a:pt x="1847" y="1583"/>
                  </a:lnTo>
                  <a:lnTo>
                    <a:pt x="1825" y="1617"/>
                  </a:lnTo>
                  <a:lnTo>
                    <a:pt x="1803" y="1649"/>
                  </a:lnTo>
                  <a:lnTo>
                    <a:pt x="1781" y="1681"/>
                  </a:lnTo>
                  <a:lnTo>
                    <a:pt x="1756" y="1719"/>
                  </a:lnTo>
                  <a:lnTo>
                    <a:pt x="1733" y="1753"/>
                  </a:lnTo>
                  <a:lnTo>
                    <a:pt x="1714" y="1785"/>
                  </a:lnTo>
                  <a:lnTo>
                    <a:pt x="1700" y="1813"/>
                  </a:lnTo>
                  <a:lnTo>
                    <a:pt x="1689" y="1839"/>
                  </a:lnTo>
                  <a:lnTo>
                    <a:pt x="1682" y="1864"/>
                  </a:lnTo>
                  <a:lnTo>
                    <a:pt x="1680" y="1888"/>
                  </a:lnTo>
                  <a:lnTo>
                    <a:pt x="1677" y="1934"/>
                  </a:lnTo>
                  <a:lnTo>
                    <a:pt x="1667" y="1980"/>
                  </a:lnTo>
                  <a:lnTo>
                    <a:pt x="1652" y="2025"/>
                  </a:lnTo>
                  <a:lnTo>
                    <a:pt x="1630" y="2068"/>
                  </a:lnTo>
                  <a:lnTo>
                    <a:pt x="1604" y="2110"/>
                  </a:lnTo>
                  <a:lnTo>
                    <a:pt x="1572" y="2150"/>
                  </a:lnTo>
                  <a:lnTo>
                    <a:pt x="1534" y="2187"/>
                  </a:lnTo>
                  <a:lnTo>
                    <a:pt x="1491" y="2221"/>
                  </a:lnTo>
                  <a:lnTo>
                    <a:pt x="1490" y="2242"/>
                  </a:lnTo>
                  <a:lnTo>
                    <a:pt x="1489" y="2267"/>
                  </a:lnTo>
                  <a:lnTo>
                    <a:pt x="1487" y="2294"/>
                  </a:lnTo>
                  <a:lnTo>
                    <a:pt x="1486" y="2322"/>
                  </a:lnTo>
                  <a:lnTo>
                    <a:pt x="1484" y="2350"/>
                  </a:lnTo>
                  <a:lnTo>
                    <a:pt x="1483" y="2378"/>
                  </a:lnTo>
                  <a:lnTo>
                    <a:pt x="1481" y="2405"/>
                  </a:lnTo>
                  <a:lnTo>
                    <a:pt x="1480" y="2429"/>
                  </a:lnTo>
                  <a:lnTo>
                    <a:pt x="1479" y="2449"/>
                  </a:lnTo>
                  <a:lnTo>
                    <a:pt x="1478" y="2466"/>
                  </a:lnTo>
                  <a:lnTo>
                    <a:pt x="1478" y="2476"/>
                  </a:lnTo>
                  <a:lnTo>
                    <a:pt x="1476" y="2479"/>
                  </a:lnTo>
                  <a:lnTo>
                    <a:pt x="1476" y="2492"/>
                  </a:lnTo>
                  <a:lnTo>
                    <a:pt x="1474" y="2506"/>
                  </a:lnTo>
                  <a:lnTo>
                    <a:pt x="1470" y="2522"/>
                  </a:lnTo>
                  <a:lnTo>
                    <a:pt x="1465" y="2539"/>
                  </a:lnTo>
                  <a:lnTo>
                    <a:pt x="1457" y="2557"/>
                  </a:lnTo>
                  <a:lnTo>
                    <a:pt x="1446" y="2575"/>
                  </a:lnTo>
                  <a:lnTo>
                    <a:pt x="1432" y="2594"/>
                  </a:lnTo>
                  <a:lnTo>
                    <a:pt x="1416" y="2613"/>
                  </a:lnTo>
                  <a:lnTo>
                    <a:pt x="1395" y="2631"/>
                  </a:lnTo>
                  <a:lnTo>
                    <a:pt x="1370" y="2650"/>
                  </a:lnTo>
                  <a:lnTo>
                    <a:pt x="1340" y="2666"/>
                  </a:lnTo>
                  <a:lnTo>
                    <a:pt x="1307" y="2683"/>
                  </a:lnTo>
                  <a:lnTo>
                    <a:pt x="1267" y="2698"/>
                  </a:lnTo>
                  <a:lnTo>
                    <a:pt x="1244" y="2727"/>
                  </a:lnTo>
                  <a:lnTo>
                    <a:pt x="1216" y="2754"/>
                  </a:lnTo>
                  <a:lnTo>
                    <a:pt x="1184" y="2779"/>
                  </a:lnTo>
                  <a:lnTo>
                    <a:pt x="1162" y="2790"/>
                  </a:lnTo>
                  <a:lnTo>
                    <a:pt x="1138" y="2798"/>
                  </a:lnTo>
                  <a:lnTo>
                    <a:pt x="1113" y="2800"/>
                  </a:lnTo>
                  <a:lnTo>
                    <a:pt x="916" y="2800"/>
                  </a:lnTo>
                  <a:lnTo>
                    <a:pt x="891" y="2798"/>
                  </a:lnTo>
                  <a:lnTo>
                    <a:pt x="867" y="2790"/>
                  </a:lnTo>
                  <a:lnTo>
                    <a:pt x="845" y="2779"/>
                  </a:lnTo>
                  <a:lnTo>
                    <a:pt x="813" y="2754"/>
                  </a:lnTo>
                  <a:lnTo>
                    <a:pt x="785" y="2727"/>
                  </a:lnTo>
                  <a:lnTo>
                    <a:pt x="762" y="2698"/>
                  </a:lnTo>
                  <a:lnTo>
                    <a:pt x="720" y="2681"/>
                  </a:lnTo>
                  <a:lnTo>
                    <a:pt x="684" y="2664"/>
                  </a:lnTo>
                  <a:lnTo>
                    <a:pt x="653" y="2646"/>
                  </a:lnTo>
                  <a:lnTo>
                    <a:pt x="628" y="2626"/>
                  </a:lnTo>
                  <a:lnTo>
                    <a:pt x="607" y="2606"/>
                  </a:lnTo>
                  <a:lnTo>
                    <a:pt x="590" y="2585"/>
                  </a:lnTo>
                  <a:lnTo>
                    <a:pt x="578" y="2566"/>
                  </a:lnTo>
                  <a:lnTo>
                    <a:pt x="567" y="2546"/>
                  </a:lnTo>
                  <a:lnTo>
                    <a:pt x="561" y="2527"/>
                  </a:lnTo>
                  <a:lnTo>
                    <a:pt x="556" y="2509"/>
                  </a:lnTo>
                  <a:lnTo>
                    <a:pt x="554" y="2494"/>
                  </a:lnTo>
                  <a:lnTo>
                    <a:pt x="552" y="2479"/>
                  </a:lnTo>
                  <a:lnTo>
                    <a:pt x="552" y="2479"/>
                  </a:lnTo>
                  <a:lnTo>
                    <a:pt x="552" y="2476"/>
                  </a:lnTo>
                  <a:lnTo>
                    <a:pt x="551" y="2466"/>
                  </a:lnTo>
                  <a:lnTo>
                    <a:pt x="550" y="2449"/>
                  </a:lnTo>
                  <a:lnTo>
                    <a:pt x="549" y="2429"/>
                  </a:lnTo>
                  <a:lnTo>
                    <a:pt x="548" y="2405"/>
                  </a:lnTo>
                  <a:lnTo>
                    <a:pt x="546" y="2378"/>
                  </a:lnTo>
                  <a:lnTo>
                    <a:pt x="545" y="2350"/>
                  </a:lnTo>
                  <a:lnTo>
                    <a:pt x="543" y="2322"/>
                  </a:lnTo>
                  <a:lnTo>
                    <a:pt x="542" y="2294"/>
                  </a:lnTo>
                  <a:lnTo>
                    <a:pt x="540" y="2267"/>
                  </a:lnTo>
                  <a:lnTo>
                    <a:pt x="539" y="2242"/>
                  </a:lnTo>
                  <a:lnTo>
                    <a:pt x="538" y="2221"/>
                  </a:lnTo>
                  <a:lnTo>
                    <a:pt x="495" y="2187"/>
                  </a:lnTo>
                  <a:lnTo>
                    <a:pt x="457" y="2150"/>
                  </a:lnTo>
                  <a:lnTo>
                    <a:pt x="425" y="2110"/>
                  </a:lnTo>
                  <a:lnTo>
                    <a:pt x="398" y="2068"/>
                  </a:lnTo>
                  <a:lnTo>
                    <a:pt x="376" y="2025"/>
                  </a:lnTo>
                  <a:lnTo>
                    <a:pt x="362" y="1980"/>
                  </a:lnTo>
                  <a:lnTo>
                    <a:pt x="352" y="1934"/>
                  </a:lnTo>
                  <a:lnTo>
                    <a:pt x="349" y="1888"/>
                  </a:lnTo>
                  <a:lnTo>
                    <a:pt x="347" y="1864"/>
                  </a:lnTo>
                  <a:lnTo>
                    <a:pt x="340" y="1839"/>
                  </a:lnTo>
                  <a:lnTo>
                    <a:pt x="329" y="1813"/>
                  </a:lnTo>
                  <a:lnTo>
                    <a:pt x="315" y="1785"/>
                  </a:lnTo>
                  <a:lnTo>
                    <a:pt x="296" y="1753"/>
                  </a:lnTo>
                  <a:lnTo>
                    <a:pt x="274" y="1719"/>
                  </a:lnTo>
                  <a:lnTo>
                    <a:pt x="248" y="1682"/>
                  </a:lnTo>
                  <a:lnTo>
                    <a:pt x="227" y="1650"/>
                  </a:lnTo>
                  <a:lnTo>
                    <a:pt x="205" y="1617"/>
                  </a:lnTo>
                  <a:lnTo>
                    <a:pt x="182" y="1583"/>
                  </a:lnTo>
                  <a:lnTo>
                    <a:pt x="160" y="1546"/>
                  </a:lnTo>
                  <a:lnTo>
                    <a:pt x="138" y="1508"/>
                  </a:lnTo>
                  <a:lnTo>
                    <a:pt x="116" y="1466"/>
                  </a:lnTo>
                  <a:lnTo>
                    <a:pt x="95" y="1424"/>
                  </a:lnTo>
                  <a:lnTo>
                    <a:pt x="76" y="1378"/>
                  </a:lnTo>
                  <a:lnTo>
                    <a:pt x="57" y="1329"/>
                  </a:lnTo>
                  <a:lnTo>
                    <a:pt x="41" y="1278"/>
                  </a:lnTo>
                  <a:lnTo>
                    <a:pt x="28" y="1224"/>
                  </a:lnTo>
                  <a:lnTo>
                    <a:pt x="16" y="1166"/>
                  </a:lnTo>
                  <a:lnTo>
                    <a:pt x="8" y="1105"/>
                  </a:lnTo>
                  <a:lnTo>
                    <a:pt x="2" y="1041"/>
                  </a:lnTo>
                  <a:lnTo>
                    <a:pt x="0" y="973"/>
                  </a:lnTo>
                  <a:lnTo>
                    <a:pt x="4" y="893"/>
                  </a:lnTo>
                  <a:lnTo>
                    <a:pt x="14" y="815"/>
                  </a:lnTo>
                  <a:lnTo>
                    <a:pt x="30" y="739"/>
                  </a:lnTo>
                  <a:lnTo>
                    <a:pt x="53" y="667"/>
                  </a:lnTo>
                  <a:lnTo>
                    <a:pt x="80" y="595"/>
                  </a:lnTo>
                  <a:lnTo>
                    <a:pt x="114" y="526"/>
                  </a:lnTo>
                  <a:lnTo>
                    <a:pt x="152" y="461"/>
                  </a:lnTo>
                  <a:lnTo>
                    <a:pt x="196" y="399"/>
                  </a:lnTo>
                  <a:lnTo>
                    <a:pt x="246" y="340"/>
                  </a:lnTo>
                  <a:lnTo>
                    <a:pt x="298" y="286"/>
                  </a:lnTo>
                  <a:lnTo>
                    <a:pt x="356" y="235"/>
                  </a:lnTo>
                  <a:lnTo>
                    <a:pt x="416" y="188"/>
                  </a:lnTo>
                  <a:lnTo>
                    <a:pt x="481" y="147"/>
                  </a:lnTo>
                  <a:lnTo>
                    <a:pt x="549" y="109"/>
                  </a:lnTo>
                  <a:lnTo>
                    <a:pt x="621" y="77"/>
                  </a:lnTo>
                  <a:lnTo>
                    <a:pt x="695" y="50"/>
                  </a:lnTo>
                  <a:lnTo>
                    <a:pt x="771" y="29"/>
                  </a:lnTo>
                  <a:lnTo>
                    <a:pt x="850" y="13"/>
                  </a:lnTo>
                  <a:lnTo>
                    <a:pt x="932" y="3"/>
                  </a:lnTo>
                  <a:lnTo>
                    <a:pt x="10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p:nvSpPr>
          <p:spPr bwMode="auto">
            <a:xfrm>
              <a:off x="7073901" y="2328863"/>
              <a:ext cx="19050" cy="46038"/>
            </a:xfrm>
            <a:custGeom>
              <a:avLst/>
              <a:gdLst>
                <a:gd name="T0" fmla="*/ 63 w 127"/>
                <a:gd name="T1" fmla="*/ 0 h 318"/>
                <a:gd name="T2" fmla="*/ 63 w 127"/>
                <a:gd name="T3" fmla="*/ 0 h 318"/>
                <a:gd name="T4" fmla="*/ 80 w 127"/>
                <a:gd name="T5" fmla="*/ 2 h 318"/>
                <a:gd name="T6" fmla="*/ 96 w 127"/>
                <a:gd name="T7" fmla="*/ 9 h 318"/>
                <a:gd name="T8" fmla="*/ 109 w 127"/>
                <a:gd name="T9" fmla="*/ 19 h 318"/>
                <a:gd name="T10" fmla="*/ 119 w 127"/>
                <a:gd name="T11" fmla="*/ 32 h 318"/>
                <a:gd name="T12" fmla="*/ 125 w 127"/>
                <a:gd name="T13" fmla="*/ 47 h 318"/>
                <a:gd name="T14" fmla="*/ 127 w 127"/>
                <a:gd name="T15" fmla="*/ 64 h 318"/>
                <a:gd name="T16" fmla="*/ 127 w 127"/>
                <a:gd name="T17" fmla="*/ 254 h 318"/>
                <a:gd name="T18" fmla="*/ 125 w 127"/>
                <a:gd name="T19" fmla="*/ 272 h 318"/>
                <a:gd name="T20" fmla="*/ 119 w 127"/>
                <a:gd name="T21" fmla="*/ 286 h 318"/>
                <a:gd name="T22" fmla="*/ 109 w 127"/>
                <a:gd name="T23" fmla="*/ 300 h 318"/>
                <a:gd name="T24" fmla="*/ 96 w 127"/>
                <a:gd name="T25" fmla="*/ 309 h 318"/>
                <a:gd name="T26" fmla="*/ 80 w 127"/>
                <a:gd name="T27" fmla="*/ 315 h 318"/>
                <a:gd name="T28" fmla="*/ 63 w 127"/>
                <a:gd name="T29" fmla="*/ 318 h 318"/>
                <a:gd name="T30" fmla="*/ 47 w 127"/>
                <a:gd name="T31" fmla="*/ 315 h 318"/>
                <a:gd name="T32" fmla="*/ 31 w 127"/>
                <a:gd name="T33" fmla="*/ 309 h 318"/>
                <a:gd name="T34" fmla="*/ 18 w 127"/>
                <a:gd name="T35" fmla="*/ 300 h 318"/>
                <a:gd name="T36" fmla="*/ 8 w 127"/>
                <a:gd name="T37" fmla="*/ 286 h 318"/>
                <a:gd name="T38" fmla="*/ 2 w 127"/>
                <a:gd name="T39" fmla="*/ 272 h 318"/>
                <a:gd name="T40" fmla="*/ 0 w 127"/>
                <a:gd name="T41" fmla="*/ 254 h 318"/>
                <a:gd name="T42" fmla="*/ 0 w 127"/>
                <a:gd name="T43" fmla="*/ 64 h 318"/>
                <a:gd name="T44" fmla="*/ 2 w 127"/>
                <a:gd name="T45" fmla="*/ 47 h 318"/>
                <a:gd name="T46" fmla="*/ 8 w 127"/>
                <a:gd name="T47" fmla="*/ 32 h 318"/>
                <a:gd name="T48" fmla="*/ 18 w 127"/>
                <a:gd name="T49" fmla="*/ 19 h 318"/>
                <a:gd name="T50" fmla="*/ 31 w 127"/>
                <a:gd name="T51" fmla="*/ 9 h 318"/>
                <a:gd name="T52" fmla="*/ 47 w 127"/>
                <a:gd name="T53" fmla="*/ 2 h 318"/>
                <a:gd name="T54" fmla="*/ 63 w 127"/>
                <a:gd name="T5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 h="318">
                  <a:moveTo>
                    <a:pt x="63" y="0"/>
                  </a:moveTo>
                  <a:lnTo>
                    <a:pt x="63" y="0"/>
                  </a:lnTo>
                  <a:lnTo>
                    <a:pt x="80" y="2"/>
                  </a:lnTo>
                  <a:lnTo>
                    <a:pt x="96" y="9"/>
                  </a:lnTo>
                  <a:lnTo>
                    <a:pt x="109" y="19"/>
                  </a:lnTo>
                  <a:lnTo>
                    <a:pt x="119" y="32"/>
                  </a:lnTo>
                  <a:lnTo>
                    <a:pt x="125" y="47"/>
                  </a:lnTo>
                  <a:lnTo>
                    <a:pt x="127" y="64"/>
                  </a:lnTo>
                  <a:lnTo>
                    <a:pt x="127" y="254"/>
                  </a:lnTo>
                  <a:lnTo>
                    <a:pt x="125" y="272"/>
                  </a:lnTo>
                  <a:lnTo>
                    <a:pt x="119" y="286"/>
                  </a:lnTo>
                  <a:lnTo>
                    <a:pt x="109" y="300"/>
                  </a:lnTo>
                  <a:lnTo>
                    <a:pt x="96" y="309"/>
                  </a:lnTo>
                  <a:lnTo>
                    <a:pt x="80" y="315"/>
                  </a:lnTo>
                  <a:lnTo>
                    <a:pt x="63" y="318"/>
                  </a:lnTo>
                  <a:lnTo>
                    <a:pt x="47" y="315"/>
                  </a:lnTo>
                  <a:lnTo>
                    <a:pt x="31" y="309"/>
                  </a:lnTo>
                  <a:lnTo>
                    <a:pt x="18" y="300"/>
                  </a:lnTo>
                  <a:lnTo>
                    <a:pt x="8" y="286"/>
                  </a:lnTo>
                  <a:lnTo>
                    <a:pt x="2" y="272"/>
                  </a:lnTo>
                  <a:lnTo>
                    <a:pt x="0" y="254"/>
                  </a:lnTo>
                  <a:lnTo>
                    <a:pt x="0" y="64"/>
                  </a:lnTo>
                  <a:lnTo>
                    <a:pt x="2" y="47"/>
                  </a:lnTo>
                  <a:lnTo>
                    <a:pt x="8" y="32"/>
                  </a:lnTo>
                  <a:lnTo>
                    <a:pt x="18" y="19"/>
                  </a:lnTo>
                  <a:lnTo>
                    <a:pt x="31" y="9"/>
                  </a:lnTo>
                  <a:lnTo>
                    <a:pt x="47" y="2"/>
                  </a:lnTo>
                  <a:lnTo>
                    <a:pt x="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41"/>
            <p:cNvSpPr>
              <a:spLocks/>
            </p:cNvSpPr>
            <p:nvPr/>
          </p:nvSpPr>
          <p:spPr bwMode="auto">
            <a:xfrm>
              <a:off x="6970713" y="2357438"/>
              <a:ext cx="31750" cy="41275"/>
            </a:xfrm>
            <a:custGeom>
              <a:avLst/>
              <a:gdLst>
                <a:gd name="T0" fmla="*/ 64 w 224"/>
                <a:gd name="T1" fmla="*/ 0 h 293"/>
                <a:gd name="T2" fmla="*/ 80 w 224"/>
                <a:gd name="T3" fmla="*/ 2 h 293"/>
                <a:gd name="T4" fmla="*/ 95 w 224"/>
                <a:gd name="T5" fmla="*/ 8 h 293"/>
                <a:gd name="T6" fmla="*/ 109 w 224"/>
                <a:gd name="T7" fmla="*/ 18 h 293"/>
                <a:gd name="T8" fmla="*/ 119 w 224"/>
                <a:gd name="T9" fmla="*/ 32 h 293"/>
                <a:gd name="T10" fmla="*/ 216 w 224"/>
                <a:gd name="T11" fmla="*/ 197 h 293"/>
                <a:gd name="T12" fmla="*/ 222 w 224"/>
                <a:gd name="T13" fmla="*/ 213 h 293"/>
                <a:gd name="T14" fmla="*/ 224 w 224"/>
                <a:gd name="T15" fmla="*/ 230 h 293"/>
                <a:gd name="T16" fmla="*/ 222 w 224"/>
                <a:gd name="T17" fmla="*/ 245 h 293"/>
                <a:gd name="T18" fmla="*/ 216 w 224"/>
                <a:gd name="T19" fmla="*/ 261 h 293"/>
                <a:gd name="T20" fmla="*/ 206 w 224"/>
                <a:gd name="T21" fmla="*/ 274 h 293"/>
                <a:gd name="T22" fmla="*/ 193 w 224"/>
                <a:gd name="T23" fmla="*/ 285 h 293"/>
                <a:gd name="T24" fmla="*/ 177 w 224"/>
                <a:gd name="T25" fmla="*/ 291 h 293"/>
                <a:gd name="T26" fmla="*/ 160 w 224"/>
                <a:gd name="T27" fmla="*/ 293 h 293"/>
                <a:gd name="T28" fmla="*/ 143 w 224"/>
                <a:gd name="T29" fmla="*/ 291 h 293"/>
                <a:gd name="T30" fmla="*/ 129 w 224"/>
                <a:gd name="T31" fmla="*/ 285 h 293"/>
                <a:gd name="T32" fmla="*/ 115 w 224"/>
                <a:gd name="T33" fmla="*/ 274 h 293"/>
                <a:gd name="T34" fmla="*/ 105 w 224"/>
                <a:gd name="T35" fmla="*/ 261 h 293"/>
                <a:gd name="T36" fmla="*/ 8 w 224"/>
                <a:gd name="T37" fmla="*/ 95 h 293"/>
                <a:gd name="T38" fmla="*/ 2 w 224"/>
                <a:gd name="T39" fmla="*/ 80 h 293"/>
                <a:gd name="T40" fmla="*/ 0 w 224"/>
                <a:gd name="T41" fmla="*/ 63 h 293"/>
                <a:gd name="T42" fmla="*/ 2 w 224"/>
                <a:gd name="T43" fmla="*/ 48 h 293"/>
                <a:gd name="T44" fmla="*/ 8 w 224"/>
                <a:gd name="T45" fmla="*/ 32 h 293"/>
                <a:gd name="T46" fmla="*/ 19 w 224"/>
                <a:gd name="T47" fmla="*/ 19 h 293"/>
                <a:gd name="T48" fmla="*/ 31 w 224"/>
                <a:gd name="T49" fmla="*/ 9 h 293"/>
                <a:gd name="T50" fmla="*/ 48 w 224"/>
                <a:gd name="T51" fmla="*/ 2 h 293"/>
                <a:gd name="T52" fmla="*/ 64 w 224"/>
                <a:gd name="T5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3">
                  <a:moveTo>
                    <a:pt x="64" y="0"/>
                  </a:moveTo>
                  <a:lnTo>
                    <a:pt x="80" y="2"/>
                  </a:lnTo>
                  <a:lnTo>
                    <a:pt x="95" y="8"/>
                  </a:lnTo>
                  <a:lnTo>
                    <a:pt x="109" y="18"/>
                  </a:lnTo>
                  <a:lnTo>
                    <a:pt x="119" y="32"/>
                  </a:lnTo>
                  <a:lnTo>
                    <a:pt x="216" y="197"/>
                  </a:lnTo>
                  <a:lnTo>
                    <a:pt x="222" y="213"/>
                  </a:lnTo>
                  <a:lnTo>
                    <a:pt x="224" y="230"/>
                  </a:lnTo>
                  <a:lnTo>
                    <a:pt x="222" y="245"/>
                  </a:lnTo>
                  <a:lnTo>
                    <a:pt x="216" y="261"/>
                  </a:lnTo>
                  <a:lnTo>
                    <a:pt x="206" y="274"/>
                  </a:lnTo>
                  <a:lnTo>
                    <a:pt x="193" y="285"/>
                  </a:lnTo>
                  <a:lnTo>
                    <a:pt x="177" y="291"/>
                  </a:lnTo>
                  <a:lnTo>
                    <a:pt x="160" y="293"/>
                  </a:lnTo>
                  <a:lnTo>
                    <a:pt x="143" y="291"/>
                  </a:lnTo>
                  <a:lnTo>
                    <a:pt x="129" y="285"/>
                  </a:lnTo>
                  <a:lnTo>
                    <a:pt x="115" y="274"/>
                  </a:lnTo>
                  <a:lnTo>
                    <a:pt x="105" y="261"/>
                  </a:lnTo>
                  <a:lnTo>
                    <a:pt x="8" y="95"/>
                  </a:lnTo>
                  <a:lnTo>
                    <a:pt x="2" y="80"/>
                  </a:lnTo>
                  <a:lnTo>
                    <a:pt x="0" y="63"/>
                  </a:lnTo>
                  <a:lnTo>
                    <a:pt x="2" y="48"/>
                  </a:lnTo>
                  <a:lnTo>
                    <a:pt x="8" y="32"/>
                  </a:lnTo>
                  <a:lnTo>
                    <a:pt x="19" y="19"/>
                  </a:lnTo>
                  <a:lnTo>
                    <a:pt x="31" y="9"/>
                  </a:lnTo>
                  <a:lnTo>
                    <a:pt x="48"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42"/>
            <p:cNvSpPr>
              <a:spLocks/>
            </p:cNvSpPr>
            <p:nvPr/>
          </p:nvSpPr>
          <p:spPr bwMode="auto">
            <a:xfrm>
              <a:off x="6894513" y="2432050"/>
              <a:ext cx="41275" cy="33338"/>
            </a:xfrm>
            <a:custGeom>
              <a:avLst/>
              <a:gdLst>
                <a:gd name="T0" fmla="*/ 64 w 294"/>
                <a:gd name="T1" fmla="*/ 0 h 222"/>
                <a:gd name="T2" fmla="*/ 79 w 294"/>
                <a:gd name="T3" fmla="*/ 2 h 222"/>
                <a:gd name="T4" fmla="*/ 96 w 294"/>
                <a:gd name="T5" fmla="*/ 8 h 222"/>
                <a:gd name="T6" fmla="*/ 263 w 294"/>
                <a:gd name="T7" fmla="*/ 103 h 222"/>
                <a:gd name="T8" fmla="*/ 276 w 294"/>
                <a:gd name="T9" fmla="*/ 114 h 222"/>
                <a:gd name="T10" fmla="*/ 286 w 294"/>
                <a:gd name="T11" fmla="*/ 127 h 222"/>
                <a:gd name="T12" fmla="*/ 292 w 294"/>
                <a:gd name="T13" fmla="*/ 142 h 222"/>
                <a:gd name="T14" fmla="*/ 294 w 294"/>
                <a:gd name="T15" fmla="*/ 158 h 222"/>
                <a:gd name="T16" fmla="*/ 292 w 294"/>
                <a:gd name="T17" fmla="*/ 175 h 222"/>
                <a:gd name="T18" fmla="*/ 286 w 294"/>
                <a:gd name="T19" fmla="*/ 190 h 222"/>
                <a:gd name="T20" fmla="*/ 275 w 294"/>
                <a:gd name="T21" fmla="*/ 204 h 222"/>
                <a:gd name="T22" fmla="*/ 262 w 294"/>
                <a:gd name="T23" fmla="*/ 214 h 222"/>
                <a:gd name="T24" fmla="*/ 246 w 294"/>
                <a:gd name="T25" fmla="*/ 220 h 222"/>
                <a:gd name="T26" fmla="*/ 230 w 294"/>
                <a:gd name="T27" fmla="*/ 222 h 222"/>
                <a:gd name="T28" fmla="*/ 213 w 294"/>
                <a:gd name="T29" fmla="*/ 220 h 222"/>
                <a:gd name="T30" fmla="*/ 198 w 294"/>
                <a:gd name="T31" fmla="*/ 213 h 222"/>
                <a:gd name="T32" fmla="*/ 31 w 294"/>
                <a:gd name="T33" fmla="*/ 118 h 222"/>
                <a:gd name="T34" fmla="*/ 18 w 294"/>
                <a:gd name="T35" fmla="*/ 108 h 222"/>
                <a:gd name="T36" fmla="*/ 8 w 294"/>
                <a:gd name="T37" fmla="*/ 95 h 222"/>
                <a:gd name="T38" fmla="*/ 2 w 294"/>
                <a:gd name="T39" fmla="*/ 80 h 222"/>
                <a:gd name="T40" fmla="*/ 0 w 294"/>
                <a:gd name="T41" fmla="*/ 63 h 222"/>
                <a:gd name="T42" fmla="*/ 2 w 294"/>
                <a:gd name="T43" fmla="*/ 47 h 222"/>
                <a:gd name="T44" fmla="*/ 8 w 294"/>
                <a:gd name="T45" fmla="*/ 31 h 222"/>
                <a:gd name="T46" fmla="*/ 19 w 294"/>
                <a:gd name="T47" fmla="*/ 18 h 222"/>
                <a:gd name="T48" fmla="*/ 32 w 294"/>
                <a:gd name="T49" fmla="*/ 8 h 222"/>
                <a:gd name="T50" fmla="*/ 47 w 294"/>
                <a:gd name="T51" fmla="*/ 2 h 222"/>
                <a:gd name="T52" fmla="*/ 64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64" y="0"/>
                  </a:moveTo>
                  <a:lnTo>
                    <a:pt x="79" y="2"/>
                  </a:lnTo>
                  <a:lnTo>
                    <a:pt x="96" y="8"/>
                  </a:lnTo>
                  <a:lnTo>
                    <a:pt x="263" y="103"/>
                  </a:lnTo>
                  <a:lnTo>
                    <a:pt x="276" y="114"/>
                  </a:lnTo>
                  <a:lnTo>
                    <a:pt x="286" y="127"/>
                  </a:lnTo>
                  <a:lnTo>
                    <a:pt x="292" y="142"/>
                  </a:lnTo>
                  <a:lnTo>
                    <a:pt x="294" y="158"/>
                  </a:lnTo>
                  <a:lnTo>
                    <a:pt x="292" y="175"/>
                  </a:lnTo>
                  <a:lnTo>
                    <a:pt x="286" y="190"/>
                  </a:lnTo>
                  <a:lnTo>
                    <a:pt x="275" y="204"/>
                  </a:lnTo>
                  <a:lnTo>
                    <a:pt x="262" y="214"/>
                  </a:lnTo>
                  <a:lnTo>
                    <a:pt x="246" y="220"/>
                  </a:lnTo>
                  <a:lnTo>
                    <a:pt x="230" y="222"/>
                  </a:lnTo>
                  <a:lnTo>
                    <a:pt x="213" y="220"/>
                  </a:lnTo>
                  <a:lnTo>
                    <a:pt x="198" y="213"/>
                  </a:lnTo>
                  <a:lnTo>
                    <a:pt x="31" y="118"/>
                  </a:lnTo>
                  <a:lnTo>
                    <a:pt x="18" y="108"/>
                  </a:lnTo>
                  <a:lnTo>
                    <a:pt x="8" y="95"/>
                  </a:lnTo>
                  <a:lnTo>
                    <a:pt x="2" y="80"/>
                  </a:lnTo>
                  <a:lnTo>
                    <a:pt x="0" y="63"/>
                  </a:lnTo>
                  <a:lnTo>
                    <a:pt x="2" y="47"/>
                  </a:lnTo>
                  <a:lnTo>
                    <a:pt x="8" y="31"/>
                  </a:lnTo>
                  <a:lnTo>
                    <a:pt x="19" y="18"/>
                  </a:lnTo>
                  <a:lnTo>
                    <a:pt x="32" y="8"/>
                  </a:lnTo>
                  <a:lnTo>
                    <a:pt x="47"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43"/>
            <p:cNvSpPr>
              <a:spLocks/>
            </p:cNvSpPr>
            <p:nvPr/>
          </p:nvSpPr>
          <p:spPr bwMode="auto">
            <a:xfrm>
              <a:off x="6865938" y="2535238"/>
              <a:ext cx="46038" cy="19050"/>
            </a:xfrm>
            <a:custGeom>
              <a:avLst/>
              <a:gdLst>
                <a:gd name="T0" fmla="*/ 64 w 321"/>
                <a:gd name="T1" fmla="*/ 0 h 128"/>
                <a:gd name="T2" fmla="*/ 257 w 321"/>
                <a:gd name="T3" fmla="*/ 0 h 128"/>
                <a:gd name="T4" fmla="*/ 273 w 321"/>
                <a:gd name="T5" fmla="*/ 4 h 128"/>
                <a:gd name="T6" fmla="*/ 289 w 321"/>
                <a:gd name="T7" fmla="*/ 10 h 128"/>
                <a:gd name="T8" fmla="*/ 302 w 321"/>
                <a:gd name="T9" fmla="*/ 19 h 128"/>
                <a:gd name="T10" fmla="*/ 312 w 321"/>
                <a:gd name="T11" fmla="*/ 33 h 128"/>
                <a:gd name="T12" fmla="*/ 318 w 321"/>
                <a:gd name="T13" fmla="*/ 47 h 128"/>
                <a:gd name="T14" fmla="*/ 321 w 321"/>
                <a:gd name="T15" fmla="*/ 65 h 128"/>
                <a:gd name="T16" fmla="*/ 318 w 321"/>
                <a:gd name="T17" fmla="*/ 82 h 128"/>
                <a:gd name="T18" fmla="*/ 312 w 321"/>
                <a:gd name="T19" fmla="*/ 96 h 128"/>
                <a:gd name="T20" fmla="*/ 302 w 321"/>
                <a:gd name="T21" fmla="*/ 110 h 128"/>
                <a:gd name="T22" fmla="*/ 289 w 321"/>
                <a:gd name="T23" fmla="*/ 119 h 128"/>
                <a:gd name="T24" fmla="*/ 273 w 321"/>
                <a:gd name="T25" fmla="*/ 126 h 128"/>
                <a:gd name="T26" fmla="*/ 257 w 321"/>
                <a:gd name="T27" fmla="*/ 128 h 128"/>
                <a:gd name="T28" fmla="*/ 64 w 321"/>
                <a:gd name="T29" fmla="*/ 128 h 128"/>
                <a:gd name="T30" fmla="*/ 47 w 321"/>
                <a:gd name="T31" fmla="*/ 126 h 128"/>
                <a:gd name="T32" fmla="*/ 32 w 321"/>
                <a:gd name="T33" fmla="*/ 119 h 128"/>
                <a:gd name="T34" fmla="*/ 19 w 321"/>
                <a:gd name="T35" fmla="*/ 110 h 128"/>
                <a:gd name="T36" fmla="*/ 9 w 321"/>
                <a:gd name="T37" fmla="*/ 96 h 128"/>
                <a:gd name="T38" fmla="*/ 2 w 321"/>
                <a:gd name="T39" fmla="*/ 82 h 128"/>
                <a:gd name="T40" fmla="*/ 0 w 321"/>
                <a:gd name="T41" fmla="*/ 65 h 128"/>
                <a:gd name="T42" fmla="*/ 2 w 321"/>
                <a:gd name="T43" fmla="*/ 47 h 128"/>
                <a:gd name="T44" fmla="*/ 9 w 321"/>
                <a:gd name="T45" fmla="*/ 33 h 128"/>
                <a:gd name="T46" fmla="*/ 19 w 321"/>
                <a:gd name="T47" fmla="*/ 19 h 128"/>
                <a:gd name="T48" fmla="*/ 32 w 321"/>
                <a:gd name="T49" fmla="*/ 10 h 128"/>
                <a:gd name="T50" fmla="*/ 47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3" y="4"/>
                  </a:lnTo>
                  <a:lnTo>
                    <a:pt x="289" y="10"/>
                  </a:lnTo>
                  <a:lnTo>
                    <a:pt x="302" y="19"/>
                  </a:lnTo>
                  <a:lnTo>
                    <a:pt x="312" y="33"/>
                  </a:lnTo>
                  <a:lnTo>
                    <a:pt x="318" y="47"/>
                  </a:lnTo>
                  <a:lnTo>
                    <a:pt x="321" y="65"/>
                  </a:lnTo>
                  <a:lnTo>
                    <a:pt x="318" y="82"/>
                  </a:lnTo>
                  <a:lnTo>
                    <a:pt x="312" y="96"/>
                  </a:lnTo>
                  <a:lnTo>
                    <a:pt x="302" y="110"/>
                  </a:lnTo>
                  <a:lnTo>
                    <a:pt x="289" y="119"/>
                  </a:lnTo>
                  <a:lnTo>
                    <a:pt x="273" y="126"/>
                  </a:lnTo>
                  <a:lnTo>
                    <a:pt x="257" y="128"/>
                  </a:lnTo>
                  <a:lnTo>
                    <a:pt x="64" y="128"/>
                  </a:lnTo>
                  <a:lnTo>
                    <a:pt x="47" y="126"/>
                  </a:lnTo>
                  <a:lnTo>
                    <a:pt x="32" y="119"/>
                  </a:lnTo>
                  <a:lnTo>
                    <a:pt x="19" y="110"/>
                  </a:lnTo>
                  <a:lnTo>
                    <a:pt x="9" y="96"/>
                  </a:lnTo>
                  <a:lnTo>
                    <a:pt x="2" y="82"/>
                  </a:lnTo>
                  <a:lnTo>
                    <a:pt x="0" y="65"/>
                  </a:lnTo>
                  <a:lnTo>
                    <a:pt x="2" y="47"/>
                  </a:lnTo>
                  <a:lnTo>
                    <a:pt x="9" y="33"/>
                  </a:lnTo>
                  <a:lnTo>
                    <a:pt x="19" y="19"/>
                  </a:lnTo>
                  <a:lnTo>
                    <a:pt x="32" y="10"/>
                  </a:lnTo>
                  <a:lnTo>
                    <a:pt x="47" y="4"/>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44"/>
            <p:cNvSpPr>
              <a:spLocks/>
            </p:cNvSpPr>
            <p:nvPr/>
          </p:nvSpPr>
          <p:spPr bwMode="auto">
            <a:xfrm>
              <a:off x="6894513" y="2625725"/>
              <a:ext cx="41275" cy="31750"/>
            </a:xfrm>
            <a:custGeom>
              <a:avLst/>
              <a:gdLst>
                <a:gd name="T0" fmla="*/ 230 w 294"/>
                <a:gd name="T1" fmla="*/ 0 h 224"/>
                <a:gd name="T2" fmla="*/ 247 w 294"/>
                <a:gd name="T3" fmla="*/ 3 h 224"/>
                <a:gd name="T4" fmla="*/ 262 w 294"/>
                <a:gd name="T5" fmla="*/ 9 h 224"/>
                <a:gd name="T6" fmla="*/ 275 w 294"/>
                <a:gd name="T7" fmla="*/ 19 h 224"/>
                <a:gd name="T8" fmla="*/ 286 w 294"/>
                <a:gd name="T9" fmla="*/ 33 h 224"/>
                <a:gd name="T10" fmla="*/ 292 w 294"/>
                <a:gd name="T11" fmla="*/ 48 h 224"/>
                <a:gd name="T12" fmla="*/ 294 w 294"/>
                <a:gd name="T13" fmla="*/ 65 h 224"/>
                <a:gd name="T14" fmla="*/ 292 w 294"/>
                <a:gd name="T15" fmla="*/ 80 h 224"/>
                <a:gd name="T16" fmla="*/ 286 w 294"/>
                <a:gd name="T17" fmla="*/ 96 h 224"/>
                <a:gd name="T18" fmla="*/ 275 w 294"/>
                <a:gd name="T19" fmla="*/ 110 h 224"/>
                <a:gd name="T20" fmla="*/ 263 w 294"/>
                <a:gd name="T21" fmla="*/ 120 h 224"/>
                <a:gd name="T22" fmla="*/ 96 w 294"/>
                <a:gd name="T23" fmla="*/ 215 h 224"/>
                <a:gd name="T24" fmla="*/ 80 w 294"/>
                <a:gd name="T25" fmla="*/ 221 h 224"/>
                <a:gd name="T26" fmla="*/ 64 w 294"/>
                <a:gd name="T27" fmla="*/ 224 h 224"/>
                <a:gd name="T28" fmla="*/ 47 w 294"/>
                <a:gd name="T29" fmla="*/ 221 h 224"/>
                <a:gd name="T30" fmla="*/ 32 w 294"/>
                <a:gd name="T31" fmla="*/ 216 h 224"/>
                <a:gd name="T32" fmla="*/ 19 w 294"/>
                <a:gd name="T33" fmla="*/ 205 h 224"/>
                <a:gd name="T34" fmla="*/ 8 w 294"/>
                <a:gd name="T35" fmla="*/ 192 h 224"/>
                <a:gd name="T36" fmla="*/ 2 w 294"/>
                <a:gd name="T37" fmla="*/ 176 h 224"/>
                <a:gd name="T38" fmla="*/ 0 w 294"/>
                <a:gd name="T39" fmla="*/ 159 h 224"/>
                <a:gd name="T40" fmla="*/ 2 w 294"/>
                <a:gd name="T41" fmla="*/ 144 h 224"/>
                <a:gd name="T42" fmla="*/ 8 w 294"/>
                <a:gd name="T43" fmla="*/ 128 h 224"/>
                <a:gd name="T44" fmla="*/ 18 w 294"/>
                <a:gd name="T45" fmla="*/ 116 h 224"/>
                <a:gd name="T46" fmla="*/ 31 w 294"/>
                <a:gd name="T47" fmla="*/ 105 h 224"/>
                <a:gd name="T48" fmla="*/ 198 w 294"/>
                <a:gd name="T49" fmla="*/ 10 h 224"/>
                <a:gd name="T50" fmla="*/ 215 w 294"/>
                <a:gd name="T51" fmla="*/ 2 h 224"/>
                <a:gd name="T52" fmla="*/ 230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230" y="0"/>
                  </a:moveTo>
                  <a:lnTo>
                    <a:pt x="247" y="3"/>
                  </a:lnTo>
                  <a:lnTo>
                    <a:pt x="262" y="9"/>
                  </a:lnTo>
                  <a:lnTo>
                    <a:pt x="275" y="19"/>
                  </a:lnTo>
                  <a:lnTo>
                    <a:pt x="286" y="33"/>
                  </a:lnTo>
                  <a:lnTo>
                    <a:pt x="292" y="48"/>
                  </a:lnTo>
                  <a:lnTo>
                    <a:pt x="294" y="65"/>
                  </a:lnTo>
                  <a:lnTo>
                    <a:pt x="292" y="80"/>
                  </a:lnTo>
                  <a:lnTo>
                    <a:pt x="286" y="96"/>
                  </a:lnTo>
                  <a:lnTo>
                    <a:pt x="275" y="110"/>
                  </a:lnTo>
                  <a:lnTo>
                    <a:pt x="263" y="120"/>
                  </a:lnTo>
                  <a:lnTo>
                    <a:pt x="96" y="215"/>
                  </a:lnTo>
                  <a:lnTo>
                    <a:pt x="80" y="221"/>
                  </a:lnTo>
                  <a:lnTo>
                    <a:pt x="64" y="224"/>
                  </a:lnTo>
                  <a:lnTo>
                    <a:pt x="47" y="221"/>
                  </a:lnTo>
                  <a:lnTo>
                    <a:pt x="32" y="216"/>
                  </a:lnTo>
                  <a:lnTo>
                    <a:pt x="19" y="205"/>
                  </a:lnTo>
                  <a:lnTo>
                    <a:pt x="8" y="192"/>
                  </a:lnTo>
                  <a:lnTo>
                    <a:pt x="2" y="176"/>
                  </a:lnTo>
                  <a:lnTo>
                    <a:pt x="0" y="159"/>
                  </a:lnTo>
                  <a:lnTo>
                    <a:pt x="2" y="144"/>
                  </a:lnTo>
                  <a:lnTo>
                    <a:pt x="8" y="128"/>
                  </a:lnTo>
                  <a:lnTo>
                    <a:pt x="18" y="116"/>
                  </a:lnTo>
                  <a:lnTo>
                    <a:pt x="31" y="105"/>
                  </a:lnTo>
                  <a:lnTo>
                    <a:pt x="198" y="10"/>
                  </a:lnTo>
                  <a:lnTo>
                    <a:pt x="215" y="2"/>
                  </a:lnTo>
                  <a:lnTo>
                    <a:pt x="2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5"/>
            <p:cNvSpPr>
              <a:spLocks/>
            </p:cNvSpPr>
            <p:nvPr/>
          </p:nvSpPr>
          <p:spPr bwMode="auto">
            <a:xfrm>
              <a:off x="7231063" y="2625725"/>
              <a:ext cx="41275" cy="31750"/>
            </a:xfrm>
            <a:custGeom>
              <a:avLst/>
              <a:gdLst>
                <a:gd name="T0" fmla="*/ 64 w 294"/>
                <a:gd name="T1" fmla="*/ 0 h 224"/>
                <a:gd name="T2" fmla="*/ 80 w 294"/>
                <a:gd name="T3" fmla="*/ 2 h 224"/>
                <a:gd name="T4" fmla="*/ 96 w 294"/>
                <a:gd name="T5" fmla="*/ 10 h 224"/>
                <a:gd name="T6" fmla="*/ 263 w 294"/>
                <a:gd name="T7" fmla="*/ 105 h 224"/>
                <a:gd name="T8" fmla="*/ 276 w 294"/>
                <a:gd name="T9" fmla="*/ 116 h 224"/>
                <a:gd name="T10" fmla="*/ 286 w 294"/>
                <a:gd name="T11" fmla="*/ 128 h 224"/>
                <a:gd name="T12" fmla="*/ 292 w 294"/>
                <a:gd name="T13" fmla="*/ 144 h 224"/>
                <a:gd name="T14" fmla="*/ 294 w 294"/>
                <a:gd name="T15" fmla="*/ 159 h 224"/>
                <a:gd name="T16" fmla="*/ 292 w 294"/>
                <a:gd name="T17" fmla="*/ 176 h 224"/>
                <a:gd name="T18" fmla="*/ 286 w 294"/>
                <a:gd name="T19" fmla="*/ 192 h 224"/>
                <a:gd name="T20" fmla="*/ 275 w 294"/>
                <a:gd name="T21" fmla="*/ 205 h 224"/>
                <a:gd name="T22" fmla="*/ 262 w 294"/>
                <a:gd name="T23" fmla="*/ 216 h 224"/>
                <a:gd name="T24" fmla="*/ 247 w 294"/>
                <a:gd name="T25" fmla="*/ 221 h 224"/>
                <a:gd name="T26" fmla="*/ 230 w 294"/>
                <a:gd name="T27" fmla="*/ 224 h 224"/>
                <a:gd name="T28" fmla="*/ 214 w 294"/>
                <a:gd name="T29" fmla="*/ 221 h 224"/>
                <a:gd name="T30" fmla="*/ 198 w 294"/>
                <a:gd name="T31" fmla="*/ 215 h 224"/>
                <a:gd name="T32" fmla="*/ 31 w 294"/>
                <a:gd name="T33" fmla="*/ 120 h 224"/>
                <a:gd name="T34" fmla="*/ 19 w 294"/>
                <a:gd name="T35" fmla="*/ 110 h 224"/>
                <a:gd name="T36" fmla="*/ 8 w 294"/>
                <a:gd name="T37" fmla="*/ 96 h 224"/>
                <a:gd name="T38" fmla="*/ 2 w 294"/>
                <a:gd name="T39" fmla="*/ 80 h 224"/>
                <a:gd name="T40" fmla="*/ 0 w 294"/>
                <a:gd name="T41" fmla="*/ 65 h 224"/>
                <a:gd name="T42" fmla="*/ 2 w 294"/>
                <a:gd name="T43" fmla="*/ 48 h 224"/>
                <a:gd name="T44" fmla="*/ 8 w 294"/>
                <a:gd name="T45" fmla="*/ 33 h 224"/>
                <a:gd name="T46" fmla="*/ 19 w 294"/>
                <a:gd name="T47" fmla="*/ 19 h 224"/>
                <a:gd name="T48" fmla="*/ 32 w 294"/>
                <a:gd name="T49" fmla="*/ 9 h 224"/>
                <a:gd name="T50" fmla="*/ 47 w 294"/>
                <a:gd name="T51" fmla="*/ 3 h 224"/>
                <a:gd name="T52" fmla="*/ 64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64" y="0"/>
                  </a:moveTo>
                  <a:lnTo>
                    <a:pt x="80" y="2"/>
                  </a:lnTo>
                  <a:lnTo>
                    <a:pt x="96" y="10"/>
                  </a:lnTo>
                  <a:lnTo>
                    <a:pt x="263" y="105"/>
                  </a:lnTo>
                  <a:lnTo>
                    <a:pt x="276" y="116"/>
                  </a:lnTo>
                  <a:lnTo>
                    <a:pt x="286" y="128"/>
                  </a:lnTo>
                  <a:lnTo>
                    <a:pt x="292" y="144"/>
                  </a:lnTo>
                  <a:lnTo>
                    <a:pt x="294" y="159"/>
                  </a:lnTo>
                  <a:lnTo>
                    <a:pt x="292" y="176"/>
                  </a:lnTo>
                  <a:lnTo>
                    <a:pt x="286" y="192"/>
                  </a:lnTo>
                  <a:lnTo>
                    <a:pt x="275" y="205"/>
                  </a:lnTo>
                  <a:lnTo>
                    <a:pt x="262" y="216"/>
                  </a:lnTo>
                  <a:lnTo>
                    <a:pt x="247" y="221"/>
                  </a:lnTo>
                  <a:lnTo>
                    <a:pt x="230" y="224"/>
                  </a:lnTo>
                  <a:lnTo>
                    <a:pt x="214" y="221"/>
                  </a:lnTo>
                  <a:lnTo>
                    <a:pt x="198" y="215"/>
                  </a:lnTo>
                  <a:lnTo>
                    <a:pt x="31" y="120"/>
                  </a:lnTo>
                  <a:lnTo>
                    <a:pt x="19" y="110"/>
                  </a:lnTo>
                  <a:lnTo>
                    <a:pt x="8" y="96"/>
                  </a:lnTo>
                  <a:lnTo>
                    <a:pt x="2" y="80"/>
                  </a:lnTo>
                  <a:lnTo>
                    <a:pt x="0" y="65"/>
                  </a:lnTo>
                  <a:lnTo>
                    <a:pt x="2" y="48"/>
                  </a:lnTo>
                  <a:lnTo>
                    <a:pt x="8" y="33"/>
                  </a:lnTo>
                  <a:lnTo>
                    <a:pt x="19" y="19"/>
                  </a:lnTo>
                  <a:lnTo>
                    <a:pt x="32" y="9"/>
                  </a:lnTo>
                  <a:lnTo>
                    <a:pt x="47"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6"/>
            <p:cNvSpPr>
              <a:spLocks/>
            </p:cNvSpPr>
            <p:nvPr/>
          </p:nvSpPr>
          <p:spPr bwMode="auto">
            <a:xfrm>
              <a:off x="7254876" y="2535238"/>
              <a:ext cx="46038" cy="19050"/>
            </a:xfrm>
            <a:custGeom>
              <a:avLst/>
              <a:gdLst>
                <a:gd name="T0" fmla="*/ 64 w 321"/>
                <a:gd name="T1" fmla="*/ 0 h 128"/>
                <a:gd name="T2" fmla="*/ 257 w 321"/>
                <a:gd name="T3" fmla="*/ 0 h 128"/>
                <a:gd name="T4" fmla="*/ 274 w 321"/>
                <a:gd name="T5" fmla="*/ 4 h 128"/>
                <a:gd name="T6" fmla="*/ 290 w 321"/>
                <a:gd name="T7" fmla="*/ 10 h 128"/>
                <a:gd name="T8" fmla="*/ 302 w 321"/>
                <a:gd name="T9" fmla="*/ 19 h 128"/>
                <a:gd name="T10" fmla="*/ 312 w 321"/>
                <a:gd name="T11" fmla="*/ 33 h 128"/>
                <a:gd name="T12" fmla="*/ 319 w 321"/>
                <a:gd name="T13" fmla="*/ 47 h 128"/>
                <a:gd name="T14" fmla="*/ 321 w 321"/>
                <a:gd name="T15" fmla="*/ 65 h 128"/>
                <a:gd name="T16" fmla="*/ 319 w 321"/>
                <a:gd name="T17" fmla="*/ 82 h 128"/>
                <a:gd name="T18" fmla="*/ 312 w 321"/>
                <a:gd name="T19" fmla="*/ 96 h 128"/>
                <a:gd name="T20" fmla="*/ 302 w 321"/>
                <a:gd name="T21" fmla="*/ 110 h 128"/>
                <a:gd name="T22" fmla="*/ 290 w 321"/>
                <a:gd name="T23" fmla="*/ 119 h 128"/>
                <a:gd name="T24" fmla="*/ 274 w 321"/>
                <a:gd name="T25" fmla="*/ 126 h 128"/>
                <a:gd name="T26" fmla="*/ 257 w 321"/>
                <a:gd name="T27" fmla="*/ 128 h 128"/>
                <a:gd name="T28" fmla="*/ 64 w 321"/>
                <a:gd name="T29" fmla="*/ 128 h 128"/>
                <a:gd name="T30" fmla="*/ 48 w 321"/>
                <a:gd name="T31" fmla="*/ 126 h 128"/>
                <a:gd name="T32" fmla="*/ 32 w 321"/>
                <a:gd name="T33" fmla="*/ 119 h 128"/>
                <a:gd name="T34" fmla="*/ 19 w 321"/>
                <a:gd name="T35" fmla="*/ 110 h 128"/>
                <a:gd name="T36" fmla="*/ 9 w 321"/>
                <a:gd name="T37" fmla="*/ 96 h 128"/>
                <a:gd name="T38" fmla="*/ 3 w 321"/>
                <a:gd name="T39" fmla="*/ 82 h 128"/>
                <a:gd name="T40" fmla="*/ 0 w 321"/>
                <a:gd name="T41" fmla="*/ 65 h 128"/>
                <a:gd name="T42" fmla="*/ 3 w 321"/>
                <a:gd name="T43" fmla="*/ 47 h 128"/>
                <a:gd name="T44" fmla="*/ 9 w 321"/>
                <a:gd name="T45" fmla="*/ 33 h 128"/>
                <a:gd name="T46" fmla="*/ 19 w 321"/>
                <a:gd name="T47" fmla="*/ 19 h 128"/>
                <a:gd name="T48" fmla="*/ 32 w 321"/>
                <a:gd name="T49" fmla="*/ 10 h 128"/>
                <a:gd name="T50" fmla="*/ 48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4" y="4"/>
                  </a:lnTo>
                  <a:lnTo>
                    <a:pt x="290" y="10"/>
                  </a:lnTo>
                  <a:lnTo>
                    <a:pt x="302" y="19"/>
                  </a:lnTo>
                  <a:lnTo>
                    <a:pt x="312" y="33"/>
                  </a:lnTo>
                  <a:lnTo>
                    <a:pt x="319" y="47"/>
                  </a:lnTo>
                  <a:lnTo>
                    <a:pt x="321" y="65"/>
                  </a:lnTo>
                  <a:lnTo>
                    <a:pt x="319" y="82"/>
                  </a:lnTo>
                  <a:lnTo>
                    <a:pt x="312" y="96"/>
                  </a:lnTo>
                  <a:lnTo>
                    <a:pt x="302" y="110"/>
                  </a:lnTo>
                  <a:lnTo>
                    <a:pt x="290" y="119"/>
                  </a:lnTo>
                  <a:lnTo>
                    <a:pt x="274" y="126"/>
                  </a:lnTo>
                  <a:lnTo>
                    <a:pt x="257" y="128"/>
                  </a:lnTo>
                  <a:lnTo>
                    <a:pt x="64" y="128"/>
                  </a:lnTo>
                  <a:lnTo>
                    <a:pt x="48" y="126"/>
                  </a:lnTo>
                  <a:lnTo>
                    <a:pt x="32" y="119"/>
                  </a:lnTo>
                  <a:lnTo>
                    <a:pt x="19" y="110"/>
                  </a:lnTo>
                  <a:lnTo>
                    <a:pt x="9" y="96"/>
                  </a:lnTo>
                  <a:lnTo>
                    <a:pt x="3" y="82"/>
                  </a:lnTo>
                  <a:lnTo>
                    <a:pt x="0" y="65"/>
                  </a:lnTo>
                  <a:lnTo>
                    <a:pt x="3" y="47"/>
                  </a:lnTo>
                  <a:lnTo>
                    <a:pt x="9" y="33"/>
                  </a:lnTo>
                  <a:lnTo>
                    <a:pt x="19" y="19"/>
                  </a:lnTo>
                  <a:lnTo>
                    <a:pt x="32" y="10"/>
                  </a:lnTo>
                  <a:lnTo>
                    <a:pt x="48" y="4"/>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7"/>
            <p:cNvSpPr>
              <a:spLocks/>
            </p:cNvSpPr>
            <p:nvPr/>
          </p:nvSpPr>
          <p:spPr bwMode="auto">
            <a:xfrm>
              <a:off x="7231063" y="2432050"/>
              <a:ext cx="41275" cy="33338"/>
            </a:xfrm>
            <a:custGeom>
              <a:avLst/>
              <a:gdLst>
                <a:gd name="T0" fmla="*/ 230 w 294"/>
                <a:gd name="T1" fmla="*/ 0 h 222"/>
                <a:gd name="T2" fmla="*/ 247 w 294"/>
                <a:gd name="T3" fmla="*/ 2 h 222"/>
                <a:gd name="T4" fmla="*/ 262 w 294"/>
                <a:gd name="T5" fmla="*/ 8 h 222"/>
                <a:gd name="T6" fmla="*/ 275 w 294"/>
                <a:gd name="T7" fmla="*/ 18 h 222"/>
                <a:gd name="T8" fmla="*/ 286 w 294"/>
                <a:gd name="T9" fmla="*/ 31 h 222"/>
                <a:gd name="T10" fmla="*/ 292 w 294"/>
                <a:gd name="T11" fmla="*/ 47 h 222"/>
                <a:gd name="T12" fmla="*/ 294 w 294"/>
                <a:gd name="T13" fmla="*/ 63 h 222"/>
                <a:gd name="T14" fmla="*/ 292 w 294"/>
                <a:gd name="T15" fmla="*/ 80 h 222"/>
                <a:gd name="T16" fmla="*/ 286 w 294"/>
                <a:gd name="T17" fmla="*/ 95 h 222"/>
                <a:gd name="T18" fmla="*/ 276 w 294"/>
                <a:gd name="T19" fmla="*/ 108 h 222"/>
                <a:gd name="T20" fmla="*/ 263 w 294"/>
                <a:gd name="T21" fmla="*/ 118 h 222"/>
                <a:gd name="T22" fmla="*/ 96 w 294"/>
                <a:gd name="T23" fmla="*/ 213 h 222"/>
                <a:gd name="T24" fmla="*/ 80 w 294"/>
                <a:gd name="T25" fmla="*/ 220 h 222"/>
                <a:gd name="T26" fmla="*/ 64 w 294"/>
                <a:gd name="T27" fmla="*/ 222 h 222"/>
                <a:gd name="T28" fmla="*/ 48 w 294"/>
                <a:gd name="T29" fmla="*/ 220 h 222"/>
                <a:gd name="T30" fmla="*/ 32 w 294"/>
                <a:gd name="T31" fmla="*/ 214 h 222"/>
                <a:gd name="T32" fmla="*/ 19 w 294"/>
                <a:gd name="T33" fmla="*/ 204 h 222"/>
                <a:gd name="T34" fmla="*/ 8 w 294"/>
                <a:gd name="T35" fmla="*/ 190 h 222"/>
                <a:gd name="T36" fmla="*/ 2 w 294"/>
                <a:gd name="T37" fmla="*/ 175 h 222"/>
                <a:gd name="T38" fmla="*/ 0 w 294"/>
                <a:gd name="T39" fmla="*/ 158 h 222"/>
                <a:gd name="T40" fmla="*/ 2 w 294"/>
                <a:gd name="T41" fmla="*/ 142 h 222"/>
                <a:gd name="T42" fmla="*/ 8 w 294"/>
                <a:gd name="T43" fmla="*/ 127 h 222"/>
                <a:gd name="T44" fmla="*/ 19 w 294"/>
                <a:gd name="T45" fmla="*/ 114 h 222"/>
                <a:gd name="T46" fmla="*/ 31 w 294"/>
                <a:gd name="T47" fmla="*/ 103 h 222"/>
                <a:gd name="T48" fmla="*/ 198 w 294"/>
                <a:gd name="T49" fmla="*/ 8 h 222"/>
                <a:gd name="T50" fmla="*/ 215 w 294"/>
                <a:gd name="T51" fmla="*/ 2 h 222"/>
                <a:gd name="T52" fmla="*/ 230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230" y="0"/>
                  </a:moveTo>
                  <a:lnTo>
                    <a:pt x="247" y="2"/>
                  </a:lnTo>
                  <a:lnTo>
                    <a:pt x="262" y="8"/>
                  </a:lnTo>
                  <a:lnTo>
                    <a:pt x="275" y="18"/>
                  </a:lnTo>
                  <a:lnTo>
                    <a:pt x="286" y="31"/>
                  </a:lnTo>
                  <a:lnTo>
                    <a:pt x="292" y="47"/>
                  </a:lnTo>
                  <a:lnTo>
                    <a:pt x="294" y="63"/>
                  </a:lnTo>
                  <a:lnTo>
                    <a:pt x="292" y="80"/>
                  </a:lnTo>
                  <a:lnTo>
                    <a:pt x="286" y="95"/>
                  </a:lnTo>
                  <a:lnTo>
                    <a:pt x="276" y="108"/>
                  </a:lnTo>
                  <a:lnTo>
                    <a:pt x="263" y="118"/>
                  </a:lnTo>
                  <a:lnTo>
                    <a:pt x="96" y="213"/>
                  </a:lnTo>
                  <a:lnTo>
                    <a:pt x="80" y="220"/>
                  </a:lnTo>
                  <a:lnTo>
                    <a:pt x="64" y="222"/>
                  </a:lnTo>
                  <a:lnTo>
                    <a:pt x="48" y="220"/>
                  </a:lnTo>
                  <a:lnTo>
                    <a:pt x="32" y="214"/>
                  </a:lnTo>
                  <a:lnTo>
                    <a:pt x="19" y="204"/>
                  </a:lnTo>
                  <a:lnTo>
                    <a:pt x="8" y="190"/>
                  </a:lnTo>
                  <a:lnTo>
                    <a:pt x="2" y="175"/>
                  </a:lnTo>
                  <a:lnTo>
                    <a:pt x="0" y="158"/>
                  </a:lnTo>
                  <a:lnTo>
                    <a:pt x="2" y="142"/>
                  </a:lnTo>
                  <a:lnTo>
                    <a:pt x="8" y="127"/>
                  </a:lnTo>
                  <a:lnTo>
                    <a:pt x="19" y="114"/>
                  </a:lnTo>
                  <a:lnTo>
                    <a:pt x="31" y="103"/>
                  </a:lnTo>
                  <a:lnTo>
                    <a:pt x="198" y="8"/>
                  </a:lnTo>
                  <a:lnTo>
                    <a:pt x="215" y="2"/>
                  </a:lnTo>
                  <a:lnTo>
                    <a:pt x="2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8"/>
            <p:cNvSpPr>
              <a:spLocks/>
            </p:cNvSpPr>
            <p:nvPr/>
          </p:nvSpPr>
          <p:spPr bwMode="auto">
            <a:xfrm>
              <a:off x="7164388" y="2357438"/>
              <a:ext cx="31750" cy="41275"/>
            </a:xfrm>
            <a:custGeom>
              <a:avLst/>
              <a:gdLst>
                <a:gd name="T0" fmla="*/ 159 w 224"/>
                <a:gd name="T1" fmla="*/ 0 h 292"/>
                <a:gd name="T2" fmla="*/ 176 w 224"/>
                <a:gd name="T3" fmla="*/ 2 h 292"/>
                <a:gd name="T4" fmla="*/ 192 w 224"/>
                <a:gd name="T5" fmla="*/ 9 h 292"/>
                <a:gd name="T6" fmla="*/ 205 w 224"/>
                <a:gd name="T7" fmla="*/ 19 h 292"/>
                <a:gd name="T8" fmla="*/ 216 w 224"/>
                <a:gd name="T9" fmla="*/ 32 h 292"/>
                <a:gd name="T10" fmla="*/ 222 w 224"/>
                <a:gd name="T11" fmla="*/ 48 h 292"/>
                <a:gd name="T12" fmla="*/ 224 w 224"/>
                <a:gd name="T13" fmla="*/ 63 h 292"/>
                <a:gd name="T14" fmla="*/ 222 w 224"/>
                <a:gd name="T15" fmla="*/ 80 h 292"/>
                <a:gd name="T16" fmla="*/ 216 w 224"/>
                <a:gd name="T17" fmla="*/ 95 h 292"/>
                <a:gd name="T18" fmla="*/ 119 w 224"/>
                <a:gd name="T19" fmla="*/ 261 h 292"/>
                <a:gd name="T20" fmla="*/ 109 w 224"/>
                <a:gd name="T21" fmla="*/ 274 h 292"/>
                <a:gd name="T22" fmla="*/ 95 w 224"/>
                <a:gd name="T23" fmla="*/ 285 h 292"/>
                <a:gd name="T24" fmla="*/ 81 w 224"/>
                <a:gd name="T25" fmla="*/ 290 h 292"/>
                <a:gd name="T26" fmla="*/ 64 w 224"/>
                <a:gd name="T27" fmla="*/ 292 h 292"/>
                <a:gd name="T28" fmla="*/ 48 w 224"/>
                <a:gd name="T29" fmla="*/ 290 h 292"/>
                <a:gd name="T30" fmla="*/ 32 w 224"/>
                <a:gd name="T31" fmla="*/ 284 h 292"/>
                <a:gd name="T32" fmla="*/ 18 w 224"/>
                <a:gd name="T33" fmla="*/ 273 h 292"/>
                <a:gd name="T34" fmla="*/ 8 w 224"/>
                <a:gd name="T35" fmla="*/ 261 h 292"/>
                <a:gd name="T36" fmla="*/ 2 w 224"/>
                <a:gd name="T37" fmla="*/ 245 h 292"/>
                <a:gd name="T38" fmla="*/ 0 w 224"/>
                <a:gd name="T39" fmla="*/ 230 h 292"/>
                <a:gd name="T40" fmla="*/ 2 w 224"/>
                <a:gd name="T41" fmla="*/ 213 h 292"/>
                <a:gd name="T42" fmla="*/ 8 w 224"/>
                <a:gd name="T43" fmla="*/ 197 h 292"/>
                <a:gd name="T44" fmla="*/ 105 w 224"/>
                <a:gd name="T45" fmla="*/ 32 h 292"/>
                <a:gd name="T46" fmla="*/ 115 w 224"/>
                <a:gd name="T47" fmla="*/ 18 h 292"/>
                <a:gd name="T48" fmla="*/ 129 w 224"/>
                <a:gd name="T49" fmla="*/ 8 h 292"/>
                <a:gd name="T50" fmla="*/ 144 w 224"/>
                <a:gd name="T51" fmla="*/ 2 h 292"/>
                <a:gd name="T52" fmla="*/ 159 w 224"/>
                <a:gd name="T53"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2">
                  <a:moveTo>
                    <a:pt x="159" y="0"/>
                  </a:moveTo>
                  <a:lnTo>
                    <a:pt x="176" y="2"/>
                  </a:lnTo>
                  <a:lnTo>
                    <a:pt x="192" y="9"/>
                  </a:lnTo>
                  <a:lnTo>
                    <a:pt x="205" y="19"/>
                  </a:lnTo>
                  <a:lnTo>
                    <a:pt x="216" y="32"/>
                  </a:lnTo>
                  <a:lnTo>
                    <a:pt x="222" y="48"/>
                  </a:lnTo>
                  <a:lnTo>
                    <a:pt x="224" y="63"/>
                  </a:lnTo>
                  <a:lnTo>
                    <a:pt x="222" y="80"/>
                  </a:lnTo>
                  <a:lnTo>
                    <a:pt x="216" y="95"/>
                  </a:lnTo>
                  <a:lnTo>
                    <a:pt x="119" y="261"/>
                  </a:lnTo>
                  <a:lnTo>
                    <a:pt x="109" y="274"/>
                  </a:lnTo>
                  <a:lnTo>
                    <a:pt x="95" y="285"/>
                  </a:lnTo>
                  <a:lnTo>
                    <a:pt x="81" y="290"/>
                  </a:lnTo>
                  <a:lnTo>
                    <a:pt x="64" y="292"/>
                  </a:lnTo>
                  <a:lnTo>
                    <a:pt x="48" y="290"/>
                  </a:lnTo>
                  <a:lnTo>
                    <a:pt x="32" y="284"/>
                  </a:lnTo>
                  <a:lnTo>
                    <a:pt x="18" y="273"/>
                  </a:lnTo>
                  <a:lnTo>
                    <a:pt x="8" y="261"/>
                  </a:lnTo>
                  <a:lnTo>
                    <a:pt x="2" y="245"/>
                  </a:lnTo>
                  <a:lnTo>
                    <a:pt x="0" y="230"/>
                  </a:lnTo>
                  <a:lnTo>
                    <a:pt x="2" y="213"/>
                  </a:lnTo>
                  <a:lnTo>
                    <a:pt x="8" y="197"/>
                  </a:lnTo>
                  <a:lnTo>
                    <a:pt x="105" y="32"/>
                  </a:lnTo>
                  <a:lnTo>
                    <a:pt x="115" y="18"/>
                  </a:lnTo>
                  <a:lnTo>
                    <a:pt x="129" y="8"/>
                  </a:lnTo>
                  <a:lnTo>
                    <a:pt x="144" y="2"/>
                  </a:lnTo>
                  <a:lnTo>
                    <a:pt x="1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9"/>
            <p:cNvSpPr>
              <a:spLocks/>
            </p:cNvSpPr>
            <p:nvPr/>
          </p:nvSpPr>
          <p:spPr bwMode="auto">
            <a:xfrm>
              <a:off x="7061201" y="2468563"/>
              <a:ext cx="44450" cy="142875"/>
            </a:xfrm>
            <a:custGeom>
              <a:avLst/>
              <a:gdLst>
                <a:gd name="T0" fmla="*/ 154 w 308"/>
                <a:gd name="T1" fmla="*/ 0 h 991"/>
                <a:gd name="T2" fmla="*/ 186 w 308"/>
                <a:gd name="T3" fmla="*/ 2 h 991"/>
                <a:gd name="T4" fmla="*/ 213 w 308"/>
                <a:gd name="T5" fmla="*/ 8 h 991"/>
                <a:gd name="T6" fmla="*/ 238 w 308"/>
                <a:gd name="T7" fmla="*/ 17 h 991"/>
                <a:gd name="T8" fmla="*/ 259 w 308"/>
                <a:gd name="T9" fmla="*/ 30 h 991"/>
                <a:gd name="T10" fmla="*/ 277 w 308"/>
                <a:gd name="T11" fmla="*/ 47 h 991"/>
                <a:gd name="T12" fmla="*/ 291 w 308"/>
                <a:gd name="T13" fmla="*/ 67 h 991"/>
                <a:gd name="T14" fmla="*/ 301 w 308"/>
                <a:gd name="T15" fmla="*/ 91 h 991"/>
                <a:gd name="T16" fmla="*/ 306 w 308"/>
                <a:gd name="T17" fmla="*/ 119 h 991"/>
                <a:gd name="T18" fmla="*/ 308 w 308"/>
                <a:gd name="T19" fmla="*/ 150 h 991"/>
                <a:gd name="T20" fmla="*/ 308 w 308"/>
                <a:gd name="T21" fmla="*/ 375 h 991"/>
                <a:gd name="T22" fmla="*/ 307 w 308"/>
                <a:gd name="T23" fmla="*/ 405 h 991"/>
                <a:gd name="T24" fmla="*/ 304 w 308"/>
                <a:gd name="T25" fmla="*/ 435 h 991"/>
                <a:gd name="T26" fmla="*/ 301 w 308"/>
                <a:gd name="T27" fmla="*/ 466 h 991"/>
                <a:gd name="T28" fmla="*/ 240 w 308"/>
                <a:gd name="T29" fmla="*/ 920 h 991"/>
                <a:gd name="T30" fmla="*/ 236 w 308"/>
                <a:gd name="T31" fmla="*/ 942 h 991"/>
                <a:gd name="T32" fmla="*/ 229 w 308"/>
                <a:gd name="T33" fmla="*/ 959 h 991"/>
                <a:gd name="T34" fmla="*/ 219 w 308"/>
                <a:gd name="T35" fmla="*/ 972 h 991"/>
                <a:gd name="T36" fmla="*/ 207 w 308"/>
                <a:gd name="T37" fmla="*/ 981 h 991"/>
                <a:gd name="T38" fmla="*/ 192 w 308"/>
                <a:gd name="T39" fmla="*/ 987 h 991"/>
                <a:gd name="T40" fmla="*/ 174 w 308"/>
                <a:gd name="T41" fmla="*/ 990 h 991"/>
                <a:gd name="T42" fmla="*/ 154 w 308"/>
                <a:gd name="T43" fmla="*/ 991 h 991"/>
                <a:gd name="T44" fmla="*/ 135 w 308"/>
                <a:gd name="T45" fmla="*/ 990 h 991"/>
                <a:gd name="T46" fmla="*/ 117 w 308"/>
                <a:gd name="T47" fmla="*/ 987 h 991"/>
                <a:gd name="T48" fmla="*/ 102 w 308"/>
                <a:gd name="T49" fmla="*/ 981 h 991"/>
                <a:gd name="T50" fmla="*/ 90 w 308"/>
                <a:gd name="T51" fmla="*/ 972 h 991"/>
                <a:gd name="T52" fmla="*/ 80 w 308"/>
                <a:gd name="T53" fmla="*/ 959 h 991"/>
                <a:gd name="T54" fmla="*/ 73 w 308"/>
                <a:gd name="T55" fmla="*/ 942 h 991"/>
                <a:gd name="T56" fmla="*/ 69 w 308"/>
                <a:gd name="T57" fmla="*/ 920 h 991"/>
                <a:gd name="T58" fmla="*/ 8 w 308"/>
                <a:gd name="T59" fmla="*/ 466 h 991"/>
                <a:gd name="T60" fmla="*/ 5 w 308"/>
                <a:gd name="T61" fmla="*/ 435 h 991"/>
                <a:gd name="T62" fmla="*/ 2 w 308"/>
                <a:gd name="T63" fmla="*/ 405 h 991"/>
                <a:gd name="T64" fmla="*/ 0 w 308"/>
                <a:gd name="T65" fmla="*/ 375 h 991"/>
                <a:gd name="T66" fmla="*/ 0 w 308"/>
                <a:gd name="T67" fmla="*/ 150 h 991"/>
                <a:gd name="T68" fmla="*/ 3 w 308"/>
                <a:gd name="T69" fmla="*/ 119 h 991"/>
                <a:gd name="T70" fmla="*/ 8 w 308"/>
                <a:gd name="T71" fmla="*/ 91 h 991"/>
                <a:gd name="T72" fmla="*/ 18 w 308"/>
                <a:gd name="T73" fmla="*/ 67 h 991"/>
                <a:gd name="T74" fmla="*/ 32 w 308"/>
                <a:gd name="T75" fmla="*/ 47 h 991"/>
                <a:gd name="T76" fmla="*/ 50 w 308"/>
                <a:gd name="T77" fmla="*/ 30 h 991"/>
                <a:gd name="T78" fmla="*/ 71 w 308"/>
                <a:gd name="T79" fmla="*/ 17 h 991"/>
                <a:gd name="T80" fmla="*/ 96 w 308"/>
                <a:gd name="T81" fmla="*/ 8 h 991"/>
                <a:gd name="T82" fmla="*/ 123 w 308"/>
                <a:gd name="T83" fmla="*/ 2 h 991"/>
                <a:gd name="T84" fmla="*/ 154 w 308"/>
                <a:gd name="T85" fmla="*/ 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8" h="991">
                  <a:moveTo>
                    <a:pt x="154" y="0"/>
                  </a:moveTo>
                  <a:lnTo>
                    <a:pt x="186" y="2"/>
                  </a:lnTo>
                  <a:lnTo>
                    <a:pt x="213" y="8"/>
                  </a:lnTo>
                  <a:lnTo>
                    <a:pt x="238" y="17"/>
                  </a:lnTo>
                  <a:lnTo>
                    <a:pt x="259" y="30"/>
                  </a:lnTo>
                  <a:lnTo>
                    <a:pt x="277" y="47"/>
                  </a:lnTo>
                  <a:lnTo>
                    <a:pt x="291" y="67"/>
                  </a:lnTo>
                  <a:lnTo>
                    <a:pt x="301" y="91"/>
                  </a:lnTo>
                  <a:lnTo>
                    <a:pt x="306" y="119"/>
                  </a:lnTo>
                  <a:lnTo>
                    <a:pt x="308" y="150"/>
                  </a:lnTo>
                  <a:lnTo>
                    <a:pt x="308" y="375"/>
                  </a:lnTo>
                  <a:lnTo>
                    <a:pt x="307" y="405"/>
                  </a:lnTo>
                  <a:lnTo>
                    <a:pt x="304" y="435"/>
                  </a:lnTo>
                  <a:lnTo>
                    <a:pt x="301" y="466"/>
                  </a:lnTo>
                  <a:lnTo>
                    <a:pt x="240" y="920"/>
                  </a:lnTo>
                  <a:lnTo>
                    <a:pt x="236" y="942"/>
                  </a:lnTo>
                  <a:lnTo>
                    <a:pt x="229" y="959"/>
                  </a:lnTo>
                  <a:lnTo>
                    <a:pt x="219" y="972"/>
                  </a:lnTo>
                  <a:lnTo>
                    <a:pt x="207" y="981"/>
                  </a:lnTo>
                  <a:lnTo>
                    <a:pt x="192" y="987"/>
                  </a:lnTo>
                  <a:lnTo>
                    <a:pt x="174" y="990"/>
                  </a:lnTo>
                  <a:lnTo>
                    <a:pt x="154" y="991"/>
                  </a:lnTo>
                  <a:lnTo>
                    <a:pt x="135" y="990"/>
                  </a:lnTo>
                  <a:lnTo>
                    <a:pt x="117" y="987"/>
                  </a:lnTo>
                  <a:lnTo>
                    <a:pt x="102" y="981"/>
                  </a:lnTo>
                  <a:lnTo>
                    <a:pt x="90" y="972"/>
                  </a:lnTo>
                  <a:lnTo>
                    <a:pt x="80" y="959"/>
                  </a:lnTo>
                  <a:lnTo>
                    <a:pt x="73" y="942"/>
                  </a:lnTo>
                  <a:lnTo>
                    <a:pt x="69" y="920"/>
                  </a:lnTo>
                  <a:lnTo>
                    <a:pt x="8" y="466"/>
                  </a:lnTo>
                  <a:lnTo>
                    <a:pt x="5" y="435"/>
                  </a:lnTo>
                  <a:lnTo>
                    <a:pt x="2" y="405"/>
                  </a:lnTo>
                  <a:lnTo>
                    <a:pt x="0" y="375"/>
                  </a:lnTo>
                  <a:lnTo>
                    <a:pt x="0" y="150"/>
                  </a:lnTo>
                  <a:lnTo>
                    <a:pt x="3" y="119"/>
                  </a:lnTo>
                  <a:lnTo>
                    <a:pt x="8" y="91"/>
                  </a:lnTo>
                  <a:lnTo>
                    <a:pt x="18" y="67"/>
                  </a:lnTo>
                  <a:lnTo>
                    <a:pt x="32" y="47"/>
                  </a:lnTo>
                  <a:lnTo>
                    <a:pt x="50" y="30"/>
                  </a:lnTo>
                  <a:lnTo>
                    <a:pt x="71" y="17"/>
                  </a:lnTo>
                  <a:lnTo>
                    <a:pt x="96" y="8"/>
                  </a:lnTo>
                  <a:lnTo>
                    <a:pt x="123" y="2"/>
                  </a:lnTo>
                  <a:lnTo>
                    <a:pt x="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50"/>
            <p:cNvSpPr>
              <a:spLocks/>
            </p:cNvSpPr>
            <p:nvPr/>
          </p:nvSpPr>
          <p:spPr bwMode="auto">
            <a:xfrm>
              <a:off x="7059613" y="2628900"/>
              <a:ext cx="47625" cy="46038"/>
            </a:xfrm>
            <a:custGeom>
              <a:avLst/>
              <a:gdLst>
                <a:gd name="T0" fmla="*/ 160 w 321"/>
                <a:gd name="T1" fmla="*/ 0 h 319"/>
                <a:gd name="T2" fmla="*/ 193 w 321"/>
                <a:gd name="T3" fmla="*/ 4 h 319"/>
                <a:gd name="T4" fmla="*/ 222 w 321"/>
                <a:gd name="T5" fmla="*/ 14 h 319"/>
                <a:gd name="T6" fmla="*/ 250 w 321"/>
                <a:gd name="T7" fmla="*/ 28 h 319"/>
                <a:gd name="T8" fmla="*/ 274 w 321"/>
                <a:gd name="T9" fmla="*/ 47 h 319"/>
                <a:gd name="T10" fmla="*/ 294 w 321"/>
                <a:gd name="T11" fmla="*/ 71 h 319"/>
                <a:gd name="T12" fmla="*/ 308 w 321"/>
                <a:gd name="T13" fmla="*/ 98 h 319"/>
                <a:gd name="T14" fmla="*/ 318 w 321"/>
                <a:gd name="T15" fmla="*/ 128 h 319"/>
                <a:gd name="T16" fmla="*/ 321 w 321"/>
                <a:gd name="T17" fmla="*/ 159 h 319"/>
                <a:gd name="T18" fmla="*/ 318 w 321"/>
                <a:gd name="T19" fmla="*/ 192 h 319"/>
                <a:gd name="T20" fmla="*/ 308 w 321"/>
                <a:gd name="T21" fmla="*/ 222 h 319"/>
                <a:gd name="T22" fmla="*/ 294 w 321"/>
                <a:gd name="T23" fmla="*/ 249 h 319"/>
                <a:gd name="T24" fmla="*/ 274 w 321"/>
                <a:gd name="T25" fmla="*/ 272 h 319"/>
                <a:gd name="T26" fmla="*/ 250 w 321"/>
                <a:gd name="T27" fmla="*/ 291 h 319"/>
                <a:gd name="T28" fmla="*/ 222 w 321"/>
                <a:gd name="T29" fmla="*/ 306 h 319"/>
                <a:gd name="T30" fmla="*/ 193 w 321"/>
                <a:gd name="T31" fmla="*/ 315 h 319"/>
                <a:gd name="T32" fmla="*/ 160 w 321"/>
                <a:gd name="T33" fmla="*/ 319 h 319"/>
                <a:gd name="T34" fmla="*/ 128 w 321"/>
                <a:gd name="T35" fmla="*/ 315 h 319"/>
                <a:gd name="T36" fmla="*/ 99 w 321"/>
                <a:gd name="T37" fmla="*/ 306 h 319"/>
                <a:gd name="T38" fmla="*/ 71 w 321"/>
                <a:gd name="T39" fmla="*/ 291 h 319"/>
                <a:gd name="T40" fmla="*/ 47 w 321"/>
                <a:gd name="T41" fmla="*/ 272 h 319"/>
                <a:gd name="T42" fmla="*/ 27 w 321"/>
                <a:gd name="T43" fmla="*/ 249 h 319"/>
                <a:gd name="T44" fmla="*/ 13 w 321"/>
                <a:gd name="T45" fmla="*/ 222 h 319"/>
                <a:gd name="T46" fmla="*/ 3 w 321"/>
                <a:gd name="T47" fmla="*/ 192 h 319"/>
                <a:gd name="T48" fmla="*/ 0 w 321"/>
                <a:gd name="T49" fmla="*/ 159 h 319"/>
                <a:gd name="T50" fmla="*/ 3 w 321"/>
                <a:gd name="T51" fmla="*/ 128 h 319"/>
                <a:gd name="T52" fmla="*/ 13 w 321"/>
                <a:gd name="T53" fmla="*/ 98 h 319"/>
                <a:gd name="T54" fmla="*/ 27 w 321"/>
                <a:gd name="T55" fmla="*/ 71 h 319"/>
                <a:gd name="T56" fmla="*/ 47 w 321"/>
                <a:gd name="T57" fmla="*/ 47 h 319"/>
                <a:gd name="T58" fmla="*/ 71 w 321"/>
                <a:gd name="T59" fmla="*/ 28 h 319"/>
                <a:gd name="T60" fmla="*/ 99 w 321"/>
                <a:gd name="T61" fmla="*/ 14 h 319"/>
                <a:gd name="T62" fmla="*/ 128 w 321"/>
                <a:gd name="T63" fmla="*/ 4 h 319"/>
                <a:gd name="T64" fmla="*/ 160 w 321"/>
                <a:gd name="T65"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1" h="319">
                  <a:moveTo>
                    <a:pt x="160" y="0"/>
                  </a:moveTo>
                  <a:lnTo>
                    <a:pt x="193" y="4"/>
                  </a:lnTo>
                  <a:lnTo>
                    <a:pt x="222" y="14"/>
                  </a:lnTo>
                  <a:lnTo>
                    <a:pt x="250" y="28"/>
                  </a:lnTo>
                  <a:lnTo>
                    <a:pt x="274" y="47"/>
                  </a:lnTo>
                  <a:lnTo>
                    <a:pt x="294" y="71"/>
                  </a:lnTo>
                  <a:lnTo>
                    <a:pt x="308" y="98"/>
                  </a:lnTo>
                  <a:lnTo>
                    <a:pt x="318" y="128"/>
                  </a:lnTo>
                  <a:lnTo>
                    <a:pt x="321" y="159"/>
                  </a:lnTo>
                  <a:lnTo>
                    <a:pt x="318" y="192"/>
                  </a:lnTo>
                  <a:lnTo>
                    <a:pt x="308" y="222"/>
                  </a:lnTo>
                  <a:lnTo>
                    <a:pt x="294" y="249"/>
                  </a:lnTo>
                  <a:lnTo>
                    <a:pt x="274" y="272"/>
                  </a:lnTo>
                  <a:lnTo>
                    <a:pt x="250" y="291"/>
                  </a:lnTo>
                  <a:lnTo>
                    <a:pt x="222" y="306"/>
                  </a:lnTo>
                  <a:lnTo>
                    <a:pt x="193" y="315"/>
                  </a:lnTo>
                  <a:lnTo>
                    <a:pt x="160" y="319"/>
                  </a:lnTo>
                  <a:lnTo>
                    <a:pt x="128" y="315"/>
                  </a:lnTo>
                  <a:lnTo>
                    <a:pt x="99" y="306"/>
                  </a:lnTo>
                  <a:lnTo>
                    <a:pt x="71" y="291"/>
                  </a:lnTo>
                  <a:lnTo>
                    <a:pt x="47" y="272"/>
                  </a:lnTo>
                  <a:lnTo>
                    <a:pt x="27" y="249"/>
                  </a:lnTo>
                  <a:lnTo>
                    <a:pt x="13" y="222"/>
                  </a:lnTo>
                  <a:lnTo>
                    <a:pt x="3" y="192"/>
                  </a:lnTo>
                  <a:lnTo>
                    <a:pt x="0" y="159"/>
                  </a:lnTo>
                  <a:lnTo>
                    <a:pt x="3" y="128"/>
                  </a:lnTo>
                  <a:lnTo>
                    <a:pt x="13" y="98"/>
                  </a:lnTo>
                  <a:lnTo>
                    <a:pt x="27" y="71"/>
                  </a:lnTo>
                  <a:lnTo>
                    <a:pt x="47" y="47"/>
                  </a:lnTo>
                  <a:lnTo>
                    <a:pt x="71" y="28"/>
                  </a:lnTo>
                  <a:lnTo>
                    <a:pt x="99" y="14"/>
                  </a:lnTo>
                  <a:lnTo>
                    <a:pt x="128" y="4"/>
                  </a:lnTo>
                  <a:lnTo>
                    <a:pt x="1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6" name="Group 45"/>
          <p:cNvGrpSpPr/>
          <p:nvPr userDrawn="1"/>
        </p:nvGrpSpPr>
        <p:grpSpPr>
          <a:xfrm>
            <a:off x="1366542" y="2714585"/>
            <a:ext cx="1137291" cy="1249361"/>
            <a:chOff x="6865938" y="2328863"/>
            <a:chExt cx="434976" cy="477838"/>
          </a:xfrm>
          <a:solidFill>
            <a:schemeClr val="bg1"/>
          </a:solidFill>
        </p:grpSpPr>
        <p:sp>
          <p:nvSpPr>
            <p:cNvPr id="47" name="Freeform 39"/>
            <p:cNvSpPr>
              <a:spLocks noEditPoints="1"/>
            </p:cNvSpPr>
            <p:nvPr/>
          </p:nvSpPr>
          <p:spPr bwMode="auto">
            <a:xfrm>
              <a:off x="6937376" y="2401888"/>
              <a:ext cx="292100" cy="404813"/>
            </a:xfrm>
            <a:custGeom>
              <a:avLst/>
              <a:gdLst>
                <a:gd name="T0" fmla="*/ 750 w 2029"/>
                <a:gd name="T1" fmla="*/ 299 h 2800"/>
                <a:gd name="T2" fmla="*/ 479 w 2029"/>
                <a:gd name="T3" fmla="*/ 466 h 2800"/>
                <a:gd name="T4" fmla="*/ 304 w 2029"/>
                <a:gd name="T5" fmla="*/ 723 h 2800"/>
                <a:gd name="T6" fmla="*/ 259 w 2029"/>
                <a:gd name="T7" fmla="*/ 1034 h 2800"/>
                <a:gd name="T8" fmla="*/ 314 w 2029"/>
                <a:gd name="T9" fmla="*/ 1283 h 2800"/>
                <a:gd name="T10" fmla="*/ 414 w 2029"/>
                <a:gd name="T11" fmla="*/ 1472 h 2800"/>
                <a:gd name="T12" fmla="*/ 530 w 2029"/>
                <a:gd name="T13" fmla="*/ 1646 h 2800"/>
                <a:gd name="T14" fmla="*/ 603 w 2029"/>
                <a:gd name="T15" fmla="*/ 1843 h 2800"/>
                <a:gd name="T16" fmla="*/ 647 w 2029"/>
                <a:gd name="T17" fmla="*/ 1978 h 2800"/>
                <a:gd name="T18" fmla="*/ 1346 w 2029"/>
                <a:gd name="T19" fmla="*/ 2011 h 2800"/>
                <a:gd name="T20" fmla="*/ 1421 w 2029"/>
                <a:gd name="T21" fmla="*/ 1912 h 2800"/>
                <a:gd name="T22" fmla="*/ 1460 w 2029"/>
                <a:gd name="T23" fmla="*/ 1721 h 2800"/>
                <a:gd name="T24" fmla="*/ 1570 w 2029"/>
                <a:gd name="T25" fmla="*/ 1538 h 2800"/>
                <a:gd name="T26" fmla="*/ 1678 w 2029"/>
                <a:gd name="T27" fmla="*/ 1364 h 2800"/>
                <a:gd name="T28" fmla="*/ 1756 w 2029"/>
                <a:gd name="T29" fmla="*/ 1143 h 2800"/>
                <a:gd name="T30" fmla="*/ 1760 w 2029"/>
                <a:gd name="T31" fmla="*/ 844 h 2800"/>
                <a:gd name="T32" fmla="*/ 1634 w 2029"/>
                <a:gd name="T33" fmla="*/ 559 h 2800"/>
                <a:gd name="T34" fmla="*/ 1397 w 2029"/>
                <a:gd name="T35" fmla="*/ 352 h 2800"/>
                <a:gd name="T36" fmla="*/ 1084 w 2029"/>
                <a:gd name="T37" fmla="*/ 258 h 2800"/>
                <a:gd name="T38" fmla="*/ 1258 w 2029"/>
                <a:gd name="T39" fmla="*/ 29 h 2800"/>
                <a:gd name="T40" fmla="*/ 1613 w 2029"/>
                <a:gd name="T41" fmla="*/ 188 h 2800"/>
                <a:gd name="T42" fmla="*/ 1877 w 2029"/>
                <a:gd name="T43" fmla="*/ 461 h 2800"/>
                <a:gd name="T44" fmla="*/ 2015 w 2029"/>
                <a:gd name="T45" fmla="*/ 815 h 2800"/>
                <a:gd name="T46" fmla="*/ 2013 w 2029"/>
                <a:gd name="T47" fmla="*/ 1166 h 2800"/>
                <a:gd name="T48" fmla="*/ 1934 w 2029"/>
                <a:gd name="T49" fmla="*/ 1424 h 2800"/>
                <a:gd name="T50" fmla="*/ 1825 w 2029"/>
                <a:gd name="T51" fmla="*/ 1617 h 2800"/>
                <a:gd name="T52" fmla="*/ 1714 w 2029"/>
                <a:gd name="T53" fmla="*/ 1785 h 2800"/>
                <a:gd name="T54" fmla="*/ 1677 w 2029"/>
                <a:gd name="T55" fmla="*/ 1934 h 2800"/>
                <a:gd name="T56" fmla="*/ 1572 w 2029"/>
                <a:gd name="T57" fmla="*/ 2150 h 2800"/>
                <a:gd name="T58" fmla="*/ 1487 w 2029"/>
                <a:gd name="T59" fmla="*/ 2294 h 2800"/>
                <a:gd name="T60" fmla="*/ 1480 w 2029"/>
                <a:gd name="T61" fmla="*/ 2429 h 2800"/>
                <a:gd name="T62" fmla="*/ 1476 w 2029"/>
                <a:gd name="T63" fmla="*/ 2492 h 2800"/>
                <a:gd name="T64" fmla="*/ 1446 w 2029"/>
                <a:gd name="T65" fmla="*/ 2575 h 2800"/>
                <a:gd name="T66" fmla="*/ 1340 w 2029"/>
                <a:gd name="T67" fmla="*/ 2666 h 2800"/>
                <a:gd name="T68" fmla="*/ 1184 w 2029"/>
                <a:gd name="T69" fmla="*/ 2779 h 2800"/>
                <a:gd name="T70" fmla="*/ 891 w 2029"/>
                <a:gd name="T71" fmla="*/ 2798 h 2800"/>
                <a:gd name="T72" fmla="*/ 762 w 2029"/>
                <a:gd name="T73" fmla="*/ 2698 h 2800"/>
                <a:gd name="T74" fmla="*/ 607 w 2029"/>
                <a:gd name="T75" fmla="*/ 2606 h 2800"/>
                <a:gd name="T76" fmla="*/ 556 w 2029"/>
                <a:gd name="T77" fmla="*/ 2509 h 2800"/>
                <a:gd name="T78" fmla="*/ 551 w 2029"/>
                <a:gd name="T79" fmla="*/ 2466 h 2800"/>
                <a:gd name="T80" fmla="*/ 545 w 2029"/>
                <a:gd name="T81" fmla="*/ 2350 h 2800"/>
                <a:gd name="T82" fmla="*/ 538 w 2029"/>
                <a:gd name="T83" fmla="*/ 2221 h 2800"/>
                <a:gd name="T84" fmla="*/ 376 w 2029"/>
                <a:gd name="T85" fmla="*/ 2025 h 2800"/>
                <a:gd name="T86" fmla="*/ 340 w 2029"/>
                <a:gd name="T87" fmla="*/ 1839 h 2800"/>
                <a:gd name="T88" fmla="*/ 248 w 2029"/>
                <a:gd name="T89" fmla="*/ 1682 h 2800"/>
                <a:gd name="T90" fmla="*/ 138 w 2029"/>
                <a:gd name="T91" fmla="*/ 1508 h 2800"/>
                <a:gd name="T92" fmla="*/ 41 w 2029"/>
                <a:gd name="T93" fmla="*/ 1278 h 2800"/>
                <a:gd name="T94" fmla="*/ 0 w 2029"/>
                <a:gd name="T95" fmla="*/ 973 h 2800"/>
                <a:gd name="T96" fmla="*/ 80 w 2029"/>
                <a:gd name="T97" fmla="*/ 595 h 2800"/>
                <a:gd name="T98" fmla="*/ 298 w 2029"/>
                <a:gd name="T99" fmla="*/ 286 h 2800"/>
                <a:gd name="T100" fmla="*/ 621 w 2029"/>
                <a:gd name="T101" fmla="*/ 77 h 2800"/>
                <a:gd name="T102" fmla="*/ 1014 w 2029"/>
                <a:gd name="T103"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29" h="2800">
                  <a:moveTo>
                    <a:pt x="1014" y="255"/>
                  </a:moveTo>
                  <a:lnTo>
                    <a:pt x="945" y="258"/>
                  </a:lnTo>
                  <a:lnTo>
                    <a:pt x="878" y="266"/>
                  </a:lnTo>
                  <a:lnTo>
                    <a:pt x="813" y="281"/>
                  </a:lnTo>
                  <a:lnTo>
                    <a:pt x="750" y="299"/>
                  </a:lnTo>
                  <a:lnTo>
                    <a:pt x="690" y="324"/>
                  </a:lnTo>
                  <a:lnTo>
                    <a:pt x="632" y="354"/>
                  </a:lnTo>
                  <a:lnTo>
                    <a:pt x="578" y="387"/>
                  </a:lnTo>
                  <a:lnTo>
                    <a:pt x="527" y="424"/>
                  </a:lnTo>
                  <a:lnTo>
                    <a:pt x="479" y="466"/>
                  </a:lnTo>
                  <a:lnTo>
                    <a:pt x="435" y="511"/>
                  </a:lnTo>
                  <a:lnTo>
                    <a:pt x="396" y="559"/>
                  </a:lnTo>
                  <a:lnTo>
                    <a:pt x="361" y="611"/>
                  </a:lnTo>
                  <a:lnTo>
                    <a:pt x="330" y="666"/>
                  </a:lnTo>
                  <a:lnTo>
                    <a:pt x="304" y="723"/>
                  </a:lnTo>
                  <a:lnTo>
                    <a:pt x="284" y="783"/>
                  </a:lnTo>
                  <a:lnTo>
                    <a:pt x="270" y="844"/>
                  </a:lnTo>
                  <a:lnTo>
                    <a:pt x="260" y="908"/>
                  </a:lnTo>
                  <a:lnTo>
                    <a:pt x="257" y="973"/>
                  </a:lnTo>
                  <a:lnTo>
                    <a:pt x="259" y="1034"/>
                  </a:lnTo>
                  <a:lnTo>
                    <a:pt x="264" y="1090"/>
                  </a:lnTo>
                  <a:lnTo>
                    <a:pt x="273" y="1143"/>
                  </a:lnTo>
                  <a:lnTo>
                    <a:pt x="284" y="1193"/>
                  </a:lnTo>
                  <a:lnTo>
                    <a:pt x="298" y="1240"/>
                  </a:lnTo>
                  <a:lnTo>
                    <a:pt x="314" y="1283"/>
                  </a:lnTo>
                  <a:lnTo>
                    <a:pt x="331" y="1325"/>
                  </a:lnTo>
                  <a:lnTo>
                    <a:pt x="351" y="1364"/>
                  </a:lnTo>
                  <a:lnTo>
                    <a:pt x="371" y="1402"/>
                  </a:lnTo>
                  <a:lnTo>
                    <a:pt x="393" y="1437"/>
                  </a:lnTo>
                  <a:lnTo>
                    <a:pt x="414" y="1472"/>
                  </a:lnTo>
                  <a:lnTo>
                    <a:pt x="437" y="1505"/>
                  </a:lnTo>
                  <a:lnTo>
                    <a:pt x="458" y="1537"/>
                  </a:lnTo>
                  <a:lnTo>
                    <a:pt x="483" y="1573"/>
                  </a:lnTo>
                  <a:lnTo>
                    <a:pt x="507" y="1610"/>
                  </a:lnTo>
                  <a:lnTo>
                    <a:pt x="530" y="1646"/>
                  </a:lnTo>
                  <a:lnTo>
                    <a:pt x="551" y="1683"/>
                  </a:lnTo>
                  <a:lnTo>
                    <a:pt x="569" y="1721"/>
                  </a:lnTo>
                  <a:lnTo>
                    <a:pt x="584" y="1760"/>
                  </a:lnTo>
                  <a:lnTo>
                    <a:pt x="595" y="1800"/>
                  </a:lnTo>
                  <a:lnTo>
                    <a:pt x="603" y="1843"/>
                  </a:lnTo>
                  <a:lnTo>
                    <a:pt x="605" y="1888"/>
                  </a:lnTo>
                  <a:lnTo>
                    <a:pt x="608" y="1912"/>
                  </a:lnTo>
                  <a:lnTo>
                    <a:pt x="617" y="1936"/>
                  </a:lnTo>
                  <a:lnTo>
                    <a:pt x="630" y="1958"/>
                  </a:lnTo>
                  <a:lnTo>
                    <a:pt x="647" y="1978"/>
                  </a:lnTo>
                  <a:lnTo>
                    <a:pt x="665" y="1996"/>
                  </a:lnTo>
                  <a:lnTo>
                    <a:pt x="683" y="2011"/>
                  </a:lnTo>
                  <a:lnTo>
                    <a:pt x="701" y="2025"/>
                  </a:lnTo>
                  <a:lnTo>
                    <a:pt x="1328" y="2025"/>
                  </a:lnTo>
                  <a:lnTo>
                    <a:pt x="1346" y="2011"/>
                  </a:lnTo>
                  <a:lnTo>
                    <a:pt x="1364" y="1996"/>
                  </a:lnTo>
                  <a:lnTo>
                    <a:pt x="1383" y="1978"/>
                  </a:lnTo>
                  <a:lnTo>
                    <a:pt x="1399" y="1958"/>
                  </a:lnTo>
                  <a:lnTo>
                    <a:pt x="1412" y="1936"/>
                  </a:lnTo>
                  <a:lnTo>
                    <a:pt x="1421" y="1912"/>
                  </a:lnTo>
                  <a:lnTo>
                    <a:pt x="1424" y="1888"/>
                  </a:lnTo>
                  <a:lnTo>
                    <a:pt x="1426" y="1843"/>
                  </a:lnTo>
                  <a:lnTo>
                    <a:pt x="1434" y="1800"/>
                  </a:lnTo>
                  <a:lnTo>
                    <a:pt x="1445" y="1760"/>
                  </a:lnTo>
                  <a:lnTo>
                    <a:pt x="1460" y="1721"/>
                  </a:lnTo>
                  <a:lnTo>
                    <a:pt x="1478" y="1684"/>
                  </a:lnTo>
                  <a:lnTo>
                    <a:pt x="1498" y="1646"/>
                  </a:lnTo>
                  <a:lnTo>
                    <a:pt x="1520" y="1610"/>
                  </a:lnTo>
                  <a:lnTo>
                    <a:pt x="1545" y="1574"/>
                  </a:lnTo>
                  <a:lnTo>
                    <a:pt x="1570" y="1538"/>
                  </a:lnTo>
                  <a:lnTo>
                    <a:pt x="1592" y="1506"/>
                  </a:lnTo>
                  <a:lnTo>
                    <a:pt x="1614" y="1473"/>
                  </a:lnTo>
                  <a:lnTo>
                    <a:pt x="1636" y="1438"/>
                  </a:lnTo>
                  <a:lnTo>
                    <a:pt x="1658" y="1402"/>
                  </a:lnTo>
                  <a:lnTo>
                    <a:pt x="1678" y="1364"/>
                  </a:lnTo>
                  <a:lnTo>
                    <a:pt x="1698" y="1325"/>
                  </a:lnTo>
                  <a:lnTo>
                    <a:pt x="1715" y="1283"/>
                  </a:lnTo>
                  <a:lnTo>
                    <a:pt x="1731" y="1240"/>
                  </a:lnTo>
                  <a:lnTo>
                    <a:pt x="1745" y="1193"/>
                  </a:lnTo>
                  <a:lnTo>
                    <a:pt x="1756" y="1143"/>
                  </a:lnTo>
                  <a:lnTo>
                    <a:pt x="1765" y="1090"/>
                  </a:lnTo>
                  <a:lnTo>
                    <a:pt x="1770" y="1034"/>
                  </a:lnTo>
                  <a:lnTo>
                    <a:pt x="1772" y="973"/>
                  </a:lnTo>
                  <a:lnTo>
                    <a:pt x="1769" y="908"/>
                  </a:lnTo>
                  <a:lnTo>
                    <a:pt x="1760" y="844"/>
                  </a:lnTo>
                  <a:lnTo>
                    <a:pt x="1745" y="782"/>
                  </a:lnTo>
                  <a:lnTo>
                    <a:pt x="1725" y="723"/>
                  </a:lnTo>
                  <a:lnTo>
                    <a:pt x="1700" y="666"/>
                  </a:lnTo>
                  <a:lnTo>
                    <a:pt x="1668" y="610"/>
                  </a:lnTo>
                  <a:lnTo>
                    <a:pt x="1634" y="559"/>
                  </a:lnTo>
                  <a:lnTo>
                    <a:pt x="1594" y="511"/>
                  </a:lnTo>
                  <a:lnTo>
                    <a:pt x="1550" y="466"/>
                  </a:lnTo>
                  <a:lnTo>
                    <a:pt x="1503" y="424"/>
                  </a:lnTo>
                  <a:lnTo>
                    <a:pt x="1451" y="386"/>
                  </a:lnTo>
                  <a:lnTo>
                    <a:pt x="1397" y="352"/>
                  </a:lnTo>
                  <a:lnTo>
                    <a:pt x="1339" y="324"/>
                  </a:lnTo>
                  <a:lnTo>
                    <a:pt x="1278" y="299"/>
                  </a:lnTo>
                  <a:lnTo>
                    <a:pt x="1216" y="281"/>
                  </a:lnTo>
                  <a:lnTo>
                    <a:pt x="1151" y="266"/>
                  </a:lnTo>
                  <a:lnTo>
                    <a:pt x="1084" y="258"/>
                  </a:lnTo>
                  <a:lnTo>
                    <a:pt x="1014" y="255"/>
                  </a:lnTo>
                  <a:close/>
                  <a:moveTo>
                    <a:pt x="1014" y="0"/>
                  </a:moveTo>
                  <a:lnTo>
                    <a:pt x="1097" y="3"/>
                  </a:lnTo>
                  <a:lnTo>
                    <a:pt x="1179" y="13"/>
                  </a:lnTo>
                  <a:lnTo>
                    <a:pt x="1258" y="29"/>
                  </a:lnTo>
                  <a:lnTo>
                    <a:pt x="1335" y="50"/>
                  </a:lnTo>
                  <a:lnTo>
                    <a:pt x="1408" y="77"/>
                  </a:lnTo>
                  <a:lnTo>
                    <a:pt x="1480" y="109"/>
                  </a:lnTo>
                  <a:lnTo>
                    <a:pt x="1548" y="147"/>
                  </a:lnTo>
                  <a:lnTo>
                    <a:pt x="1613" y="188"/>
                  </a:lnTo>
                  <a:lnTo>
                    <a:pt x="1673" y="235"/>
                  </a:lnTo>
                  <a:lnTo>
                    <a:pt x="1731" y="286"/>
                  </a:lnTo>
                  <a:lnTo>
                    <a:pt x="1783" y="340"/>
                  </a:lnTo>
                  <a:lnTo>
                    <a:pt x="1833" y="399"/>
                  </a:lnTo>
                  <a:lnTo>
                    <a:pt x="1877" y="461"/>
                  </a:lnTo>
                  <a:lnTo>
                    <a:pt x="1915" y="526"/>
                  </a:lnTo>
                  <a:lnTo>
                    <a:pt x="1949" y="595"/>
                  </a:lnTo>
                  <a:lnTo>
                    <a:pt x="1976" y="667"/>
                  </a:lnTo>
                  <a:lnTo>
                    <a:pt x="1999" y="739"/>
                  </a:lnTo>
                  <a:lnTo>
                    <a:pt x="2015" y="815"/>
                  </a:lnTo>
                  <a:lnTo>
                    <a:pt x="2025" y="893"/>
                  </a:lnTo>
                  <a:lnTo>
                    <a:pt x="2029" y="973"/>
                  </a:lnTo>
                  <a:lnTo>
                    <a:pt x="2026" y="1041"/>
                  </a:lnTo>
                  <a:lnTo>
                    <a:pt x="2021" y="1105"/>
                  </a:lnTo>
                  <a:lnTo>
                    <a:pt x="2013" y="1166"/>
                  </a:lnTo>
                  <a:lnTo>
                    <a:pt x="2001" y="1224"/>
                  </a:lnTo>
                  <a:lnTo>
                    <a:pt x="1988" y="1278"/>
                  </a:lnTo>
                  <a:lnTo>
                    <a:pt x="1972" y="1329"/>
                  </a:lnTo>
                  <a:lnTo>
                    <a:pt x="1953" y="1378"/>
                  </a:lnTo>
                  <a:lnTo>
                    <a:pt x="1934" y="1424"/>
                  </a:lnTo>
                  <a:lnTo>
                    <a:pt x="1913" y="1466"/>
                  </a:lnTo>
                  <a:lnTo>
                    <a:pt x="1892" y="1507"/>
                  </a:lnTo>
                  <a:lnTo>
                    <a:pt x="1869" y="1546"/>
                  </a:lnTo>
                  <a:lnTo>
                    <a:pt x="1847" y="1583"/>
                  </a:lnTo>
                  <a:lnTo>
                    <a:pt x="1825" y="1617"/>
                  </a:lnTo>
                  <a:lnTo>
                    <a:pt x="1803" y="1649"/>
                  </a:lnTo>
                  <a:lnTo>
                    <a:pt x="1781" y="1681"/>
                  </a:lnTo>
                  <a:lnTo>
                    <a:pt x="1756" y="1719"/>
                  </a:lnTo>
                  <a:lnTo>
                    <a:pt x="1733" y="1753"/>
                  </a:lnTo>
                  <a:lnTo>
                    <a:pt x="1714" y="1785"/>
                  </a:lnTo>
                  <a:lnTo>
                    <a:pt x="1700" y="1813"/>
                  </a:lnTo>
                  <a:lnTo>
                    <a:pt x="1689" y="1839"/>
                  </a:lnTo>
                  <a:lnTo>
                    <a:pt x="1682" y="1864"/>
                  </a:lnTo>
                  <a:lnTo>
                    <a:pt x="1680" y="1888"/>
                  </a:lnTo>
                  <a:lnTo>
                    <a:pt x="1677" y="1934"/>
                  </a:lnTo>
                  <a:lnTo>
                    <a:pt x="1667" y="1980"/>
                  </a:lnTo>
                  <a:lnTo>
                    <a:pt x="1652" y="2025"/>
                  </a:lnTo>
                  <a:lnTo>
                    <a:pt x="1630" y="2068"/>
                  </a:lnTo>
                  <a:lnTo>
                    <a:pt x="1604" y="2110"/>
                  </a:lnTo>
                  <a:lnTo>
                    <a:pt x="1572" y="2150"/>
                  </a:lnTo>
                  <a:lnTo>
                    <a:pt x="1534" y="2187"/>
                  </a:lnTo>
                  <a:lnTo>
                    <a:pt x="1491" y="2221"/>
                  </a:lnTo>
                  <a:lnTo>
                    <a:pt x="1490" y="2242"/>
                  </a:lnTo>
                  <a:lnTo>
                    <a:pt x="1489" y="2267"/>
                  </a:lnTo>
                  <a:lnTo>
                    <a:pt x="1487" y="2294"/>
                  </a:lnTo>
                  <a:lnTo>
                    <a:pt x="1486" y="2322"/>
                  </a:lnTo>
                  <a:lnTo>
                    <a:pt x="1484" y="2350"/>
                  </a:lnTo>
                  <a:lnTo>
                    <a:pt x="1483" y="2378"/>
                  </a:lnTo>
                  <a:lnTo>
                    <a:pt x="1481" y="2405"/>
                  </a:lnTo>
                  <a:lnTo>
                    <a:pt x="1480" y="2429"/>
                  </a:lnTo>
                  <a:lnTo>
                    <a:pt x="1479" y="2449"/>
                  </a:lnTo>
                  <a:lnTo>
                    <a:pt x="1478" y="2466"/>
                  </a:lnTo>
                  <a:lnTo>
                    <a:pt x="1478" y="2476"/>
                  </a:lnTo>
                  <a:lnTo>
                    <a:pt x="1476" y="2479"/>
                  </a:lnTo>
                  <a:lnTo>
                    <a:pt x="1476" y="2492"/>
                  </a:lnTo>
                  <a:lnTo>
                    <a:pt x="1474" y="2506"/>
                  </a:lnTo>
                  <a:lnTo>
                    <a:pt x="1470" y="2522"/>
                  </a:lnTo>
                  <a:lnTo>
                    <a:pt x="1465" y="2539"/>
                  </a:lnTo>
                  <a:lnTo>
                    <a:pt x="1457" y="2557"/>
                  </a:lnTo>
                  <a:lnTo>
                    <a:pt x="1446" y="2575"/>
                  </a:lnTo>
                  <a:lnTo>
                    <a:pt x="1432" y="2594"/>
                  </a:lnTo>
                  <a:lnTo>
                    <a:pt x="1416" y="2613"/>
                  </a:lnTo>
                  <a:lnTo>
                    <a:pt x="1395" y="2631"/>
                  </a:lnTo>
                  <a:lnTo>
                    <a:pt x="1370" y="2650"/>
                  </a:lnTo>
                  <a:lnTo>
                    <a:pt x="1340" y="2666"/>
                  </a:lnTo>
                  <a:lnTo>
                    <a:pt x="1307" y="2683"/>
                  </a:lnTo>
                  <a:lnTo>
                    <a:pt x="1267" y="2698"/>
                  </a:lnTo>
                  <a:lnTo>
                    <a:pt x="1244" y="2727"/>
                  </a:lnTo>
                  <a:lnTo>
                    <a:pt x="1216" y="2754"/>
                  </a:lnTo>
                  <a:lnTo>
                    <a:pt x="1184" y="2779"/>
                  </a:lnTo>
                  <a:lnTo>
                    <a:pt x="1162" y="2790"/>
                  </a:lnTo>
                  <a:lnTo>
                    <a:pt x="1138" y="2798"/>
                  </a:lnTo>
                  <a:lnTo>
                    <a:pt x="1113" y="2800"/>
                  </a:lnTo>
                  <a:lnTo>
                    <a:pt x="916" y="2800"/>
                  </a:lnTo>
                  <a:lnTo>
                    <a:pt x="891" y="2798"/>
                  </a:lnTo>
                  <a:lnTo>
                    <a:pt x="867" y="2790"/>
                  </a:lnTo>
                  <a:lnTo>
                    <a:pt x="845" y="2779"/>
                  </a:lnTo>
                  <a:lnTo>
                    <a:pt x="813" y="2754"/>
                  </a:lnTo>
                  <a:lnTo>
                    <a:pt x="785" y="2727"/>
                  </a:lnTo>
                  <a:lnTo>
                    <a:pt x="762" y="2698"/>
                  </a:lnTo>
                  <a:lnTo>
                    <a:pt x="720" y="2681"/>
                  </a:lnTo>
                  <a:lnTo>
                    <a:pt x="684" y="2664"/>
                  </a:lnTo>
                  <a:lnTo>
                    <a:pt x="653" y="2646"/>
                  </a:lnTo>
                  <a:lnTo>
                    <a:pt x="628" y="2626"/>
                  </a:lnTo>
                  <a:lnTo>
                    <a:pt x="607" y="2606"/>
                  </a:lnTo>
                  <a:lnTo>
                    <a:pt x="590" y="2585"/>
                  </a:lnTo>
                  <a:lnTo>
                    <a:pt x="578" y="2566"/>
                  </a:lnTo>
                  <a:lnTo>
                    <a:pt x="567" y="2546"/>
                  </a:lnTo>
                  <a:lnTo>
                    <a:pt x="561" y="2527"/>
                  </a:lnTo>
                  <a:lnTo>
                    <a:pt x="556" y="2509"/>
                  </a:lnTo>
                  <a:lnTo>
                    <a:pt x="554" y="2494"/>
                  </a:lnTo>
                  <a:lnTo>
                    <a:pt x="552" y="2479"/>
                  </a:lnTo>
                  <a:lnTo>
                    <a:pt x="552" y="2479"/>
                  </a:lnTo>
                  <a:lnTo>
                    <a:pt x="552" y="2476"/>
                  </a:lnTo>
                  <a:lnTo>
                    <a:pt x="551" y="2466"/>
                  </a:lnTo>
                  <a:lnTo>
                    <a:pt x="550" y="2449"/>
                  </a:lnTo>
                  <a:lnTo>
                    <a:pt x="549" y="2429"/>
                  </a:lnTo>
                  <a:lnTo>
                    <a:pt x="548" y="2405"/>
                  </a:lnTo>
                  <a:lnTo>
                    <a:pt x="546" y="2378"/>
                  </a:lnTo>
                  <a:lnTo>
                    <a:pt x="545" y="2350"/>
                  </a:lnTo>
                  <a:lnTo>
                    <a:pt x="543" y="2322"/>
                  </a:lnTo>
                  <a:lnTo>
                    <a:pt x="542" y="2294"/>
                  </a:lnTo>
                  <a:lnTo>
                    <a:pt x="540" y="2267"/>
                  </a:lnTo>
                  <a:lnTo>
                    <a:pt x="539" y="2242"/>
                  </a:lnTo>
                  <a:lnTo>
                    <a:pt x="538" y="2221"/>
                  </a:lnTo>
                  <a:lnTo>
                    <a:pt x="495" y="2187"/>
                  </a:lnTo>
                  <a:lnTo>
                    <a:pt x="457" y="2150"/>
                  </a:lnTo>
                  <a:lnTo>
                    <a:pt x="425" y="2110"/>
                  </a:lnTo>
                  <a:lnTo>
                    <a:pt x="398" y="2068"/>
                  </a:lnTo>
                  <a:lnTo>
                    <a:pt x="376" y="2025"/>
                  </a:lnTo>
                  <a:lnTo>
                    <a:pt x="362" y="1980"/>
                  </a:lnTo>
                  <a:lnTo>
                    <a:pt x="352" y="1934"/>
                  </a:lnTo>
                  <a:lnTo>
                    <a:pt x="349" y="1888"/>
                  </a:lnTo>
                  <a:lnTo>
                    <a:pt x="347" y="1864"/>
                  </a:lnTo>
                  <a:lnTo>
                    <a:pt x="340" y="1839"/>
                  </a:lnTo>
                  <a:lnTo>
                    <a:pt x="329" y="1813"/>
                  </a:lnTo>
                  <a:lnTo>
                    <a:pt x="315" y="1785"/>
                  </a:lnTo>
                  <a:lnTo>
                    <a:pt x="296" y="1753"/>
                  </a:lnTo>
                  <a:lnTo>
                    <a:pt x="274" y="1719"/>
                  </a:lnTo>
                  <a:lnTo>
                    <a:pt x="248" y="1682"/>
                  </a:lnTo>
                  <a:lnTo>
                    <a:pt x="227" y="1650"/>
                  </a:lnTo>
                  <a:lnTo>
                    <a:pt x="205" y="1617"/>
                  </a:lnTo>
                  <a:lnTo>
                    <a:pt x="182" y="1583"/>
                  </a:lnTo>
                  <a:lnTo>
                    <a:pt x="160" y="1546"/>
                  </a:lnTo>
                  <a:lnTo>
                    <a:pt x="138" y="1508"/>
                  </a:lnTo>
                  <a:lnTo>
                    <a:pt x="116" y="1466"/>
                  </a:lnTo>
                  <a:lnTo>
                    <a:pt x="95" y="1424"/>
                  </a:lnTo>
                  <a:lnTo>
                    <a:pt x="76" y="1378"/>
                  </a:lnTo>
                  <a:lnTo>
                    <a:pt x="57" y="1329"/>
                  </a:lnTo>
                  <a:lnTo>
                    <a:pt x="41" y="1278"/>
                  </a:lnTo>
                  <a:lnTo>
                    <a:pt x="28" y="1224"/>
                  </a:lnTo>
                  <a:lnTo>
                    <a:pt x="16" y="1166"/>
                  </a:lnTo>
                  <a:lnTo>
                    <a:pt x="8" y="1105"/>
                  </a:lnTo>
                  <a:lnTo>
                    <a:pt x="2" y="1041"/>
                  </a:lnTo>
                  <a:lnTo>
                    <a:pt x="0" y="973"/>
                  </a:lnTo>
                  <a:lnTo>
                    <a:pt x="4" y="893"/>
                  </a:lnTo>
                  <a:lnTo>
                    <a:pt x="14" y="815"/>
                  </a:lnTo>
                  <a:lnTo>
                    <a:pt x="30" y="739"/>
                  </a:lnTo>
                  <a:lnTo>
                    <a:pt x="53" y="667"/>
                  </a:lnTo>
                  <a:lnTo>
                    <a:pt x="80" y="595"/>
                  </a:lnTo>
                  <a:lnTo>
                    <a:pt x="114" y="526"/>
                  </a:lnTo>
                  <a:lnTo>
                    <a:pt x="152" y="461"/>
                  </a:lnTo>
                  <a:lnTo>
                    <a:pt x="196" y="399"/>
                  </a:lnTo>
                  <a:lnTo>
                    <a:pt x="246" y="340"/>
                  </a:lnTo>
                  <a:lnTo>
                    <a:pt x="298" y="286"/>
                  </a:lnTo>
                  <a:lnTo>
                    <a:pt x="356" y="235"/>
                  </a:lnTo>
                  <a:lnTo>
                    <a:pt x="416" y="188"/>
                  </a:lnTo>
                  <a:lnTo>
                    <a:pt x="481" y="147"/>
                  </a:lnTo>
                  <a:lnTo>
                    <a:pt x="549" y="109"/>
                  </a:lnTo>
                  <a:lnTo>
                    <a:pt x="621" y="77"/>
                  </a:lnTo>
                  <a:lnTo>
                    <a:pt x="695" y="50"/>
                  </a:lnTo>
                  <a:lnTo>
                    <a:pt x="771" y="29"/>
                  </a:lnTo>
                  <a:lnTo>
                    <a:pt x="850" y="13"/>
                  </a:lnTo>
                  <a:lnTo>
                    <a:pt x="932" y="3"/>
                  </a:lnTo>
                  <a:lnTo>
                    <a:pt x="10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0"/>
            <p:cNvSpPr>
              <a:spLocks/>
            </p:cNvSpPr>
            <p:nvPr/>
          </p:nvSpPr>
          <p:spPr bwMode="auto">
            <a:xfrm>
              <a:off x="7073901" y="2328863"/>
              <a:ext cx="19050" cy="46038"/>
            </a:xfrm>
            <a:custGeom>
              <a:avLst/>
              <a:gdLst>
                <a:gd name="T0" fmla="*/ 63 w 127"/>
                <a:gd name="T1" fmla="*/ 0 h 318"/>
                <a:gd name="T2" fmla="*/ 63 w 127"/>
                <a:gd name="T3" fmla="*/ 0 h 318"/>
                <a:gd name="T4" fmla="*/ 80 w 127"/>
                <a:gd name="T5" fmla="*/ 2 h 318"/>
                <a:gd name="T6" fmla="*/ 96 w 127"/>
                <a:gd name="T7" fmla="*/ 9 h 318"/>
                <a:gd name="T8" fmla="*/ 109 w 127"/>
                <a:gd name="T9" fmla="*/ 19 h 318"/>
                <a:gd name="T10" fmla="*/ 119 w 127"/>
                <a:gd name="T11" fmla="*/ 32 h 318"/>
                <a:gd name="T12" fmla="*/ 125 w 127"/>
                <a:gd name="T13" fmla="*/ 47 h 318"/>
                <a:gd name="T14" fmla="*/ 127 w 127"/>
                <a:gd name="T15" fmla="*/ 64 h 318"/>
                <a:gd name="T16" fmla="*/ 127 w 127"/>
                <a:gd name="T17" fmla="*/ 254 h 318"/>
                <a:gd name="T18" fmla="*/ 125 w 127"/>
                <a:gd name="T19" fmla="*/ 272 h 318"/>
                <a:gd name="T20" fmla="*/ 119 w 127"/>
                <a:gd name="T21" fmla="*/ 286 h 318"/>
                <a:gd name="T22" fmla="*/ 109 w 127"/>
                <a:gd name="T23" fmla="*/ 300 h 318"/>
                <a:gd name="T24" fmla="*/ 96 w 127"/>
                <a:gd name="T25" fmla="*/ 309 h 318"/>
                <a:gd name="T26" fmla="*/ 80 w 127"/>
                <a:gd name="T27" fmla="*/ 315 h 318"/>
                <a:gd name="T28" fmla="*/ 63 w 127"/>
                <a:gd name="T29" fmla="*/ 318 h 318"/>
                <a:gd name="T30" fmla="*/ 47 w 127"/>
                <a:gd name="T31" fmla="*/ 315 h 318"/>
                <a:gd name="T32" fmla="*/ 31 w 127"/>
                <a:gd name="T33" fmla="*/ 309 h 318"/>
                <a:gd name="T34" fmla="*/ 18 w 127"/>
                <a:gd name="T35" fmla="*/ 300 h 318"/>
                <a:gd name="T36" fmla="*/ 8 w 127"/>
                <a:gd name="T37" fmla="*/ 286 h 318"/>
                <a:gd name="T38" fmla="*/ 2 w 127"/>
                <a:gd name="T39" fmla="*/ 272 h 318"/>
                <a:gd name="T40" fmla="*/ 0 w 127"/>
                <a:gd name="T41" fmla="*/ 254 h 318"/>
                <a:gd name="T42" fmla="*/ 0 w 127"/>
                <a:gd name="T43" fmla="*/ 64 h 318"/>
                <a:gd name="T44" fmla="*/ 2 w 127"/>
                <a:gd name="T45" fmla="*/ 47 h 318"/>
                <a:gd name="T46" fmla="*/ 8 w 127"/>
                <a:gd name="T47" fmla="*/ 32 h 318"/>
                <a:gd name="T48" fmla="*/ 18 w 127"/>
                <a:gd name="T49" fmla="*/ 19 h 318"/>
                <a:gd name="T50" fmla="*/ 31 w 127"/>
                <a:gd name="T51" fmla="*/ 9 h 318"/>
                <a:gd name="T52" fmla="*/ 47 w 127"/>
                <a:gd name="T53" fmla="*/ 2 h 318"/>
                <a:gd name="T54" fmla="*/ 63 w 127"/>
                <a:gd name="T5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 h="318">
                  <a:moveTo>
                    <a:pt x="63" y="0"/>
                  </a:moveTo>
                  <a:lnTo>
                    <a:pt x="63" y="0"/>
                  </a:lnTo>
                  <a:lnTo>
                    <a:pt x="80" y="2"/>
                  </a:lnTo>
                  <a:lnTo>
                    <a:pt x="96" y="9"/>
                  </a:lnTo>
                  <a:lnTo>
                    <a:pt x="109" y="19"/>
                  </a:lnTo>
                  <a:lnTo>
                    <a:pt x="119" y="32"/>
                  </a:lnTo>
                  <a:lnTo>
                    <a:pt x="125" y="47"/>
                  </a:lnTo>
                  <a:lnTo>
                    <a:pt x="127" y="64"/>
                  </a:lnTo>
                  <a:lnTo>
                    <a:pt x="127" y="254"/>
                  </a:lnTo>
                  <a:lnTo>
                    <a:pt x="125" y="272"/>
                  </a:lnTo>
                  <a:lnTo>
                    <a:pt x="119" y="286"/>
                  </a:lnTo>
                  <a:lnTo>
                    <a:pt x="109" y="300"/>
                  </a:lnTo>
                  <a:lnTo>
                    <a:pt x="96" y="309"/>
                  </a:lnTo>
                  <a:lnTo>
                    <a:pt x="80" y="315"/>
                  </a:lnTo>
                  <a:lnTo>
                    <a:pt x="63" y="318"/>
                  </a:lnTo>
                  <a:lnTo>
                    <a:pt x="47" y="315"/>
                  </a:lnTo>
                  <a:lnTo>
                    <a:pt x="31" y="309"/>
                  </a:lnTo>
                  <a:lnTo>
                    <a:pt x="18" y="300"/>
                  </a:lnTo>
                  <a:lnTo>
                    <a:pt x="8" y="286"/>
                  </a:lnTo>
                  <a:lnTo>
                    <a:pt x="2" y="272"/>
                  </a:lnTo>
                  <a:lnTo>
                    <a:pt x="0" y="254"/>
                  </a:lnTo>
                  <a:lnTo>
                    <a:pt x="0" y="64"/>
                  </a:lnTo>
                  <a:lnTo>
                    <a:pt x="2" y="47"/>
                  </a:lnTo>
                  <a:lnTo>
                    <a:pt x="8" y="32"/>
                  </a:lnTo>
                  <a:lnTo>
                    <a:pt x="18" y="19"/>
                  </a:lnTo>
                  <a:lnTo>
                    <a:pt x="31" y="9"/>
                  </a:lnTo>
                  <a:lnTo>
                    <a:pt x="47" y="2"/>
                  </a:lnTo>
                  <a:lnTo>
                    <a:pt x="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1"/>
            <p:cNvSpPr>
              <a:spLocks/>
            </p:cNvSpPr>
            <p:nvPr/>
          </p:nvSpPr>
          <p:spPr bwMode="auto">
            <a:xfrm>
              <a:off x="6970713" y="2357438"/>
              <a:ext cx="31750" cy="41275"/>
            </a:xfrm>
            <a:custGeom>
              <a:avLst/>
              <a:gdLst>
                <a:gd name="T0" fmla="*/ 64 w 224"/>
                <a:gd name="T1" fmla="*/ 0 h 293"/>
                <a:gd name="T2" fmla="*/ 80 w 224"/>
                <a:gd name="T3" fmla="*/ 2 h 293"/>
                <a:gd name="T4" fmla="*/ 95 w 224"/>
                <a:gd name="T5" fmla="*/ 8 h 293"/>
                <a:gd name="T6" fmla="*/ 109 w 224"/>
                <a:gd name="T7" fmla="*/ 18 h 293"/>
                <a:gd name="T8" fmla="*/ 119 w 224"/>
                <a:gd name="T9" fmla="*/ 32 h 293"/>
                <a:gd name="T10" fmla="*/ 216 w 224"/>
                <a:gd name="T11" fmla="*/ 197 h 293"/>
                <a:gd name="T12" fmla="*/ 222 w 224"/>
                <a:gd name="T13" fmla="*/ 213 h 293"/>
                <a:gd name="T14" fmla="*/ 224 w 224"/>
                <a:gd name="T15" fmla="*/ 230 h 293"/>
                <a:gd name="T16" fmla="*/ 222 w 224"/>
                <a:gd name="T17" fmla="*/ 245 h 293"/>
                <a:gd name="T18" fmla="*/ 216 w 224"/>
                <a:gd name="T19" fmla="*/ 261 h 293"/>
                <a:gd name="T20" fmla="*/ 206 w 224"/>
                <a:gd name="T21" fmla="*/ 274 h 293"/>
                <a:gd name="T22" fmla="*/ 193 w 224"/>
                <a:gd name="T23" fmla="*/ 285 h 293"/>
                <a:gd name="T24" fmla="*/ 177 w 224"/>
                <a:gd name="T25" fmla="*/ 291 h 293"/>
                <a:gd name="T26" fmla="*/ 160 w 224"/>
                <a:gd name="T27" fmla="*/ 293 h 293"/>
                <a:gd name="T28" fmla="*/ 143 w 224"/>
                <a:gd name="T29" fmla="*/ 291 h 293"/>
                <a:gd name="T30" fmla="*/ 129 w 224"/>
                <a:gd name="T31" fmla="*/ 285 h 293"/>
                <a:gd name="T32" fmla="*/ 115 w 224"/>
                <a:gd name="T33" fmla="*/ 274 h 293"/>
                <a:gd name="T34" fmla="*/ 105 w 224"/>
                <a:gd name="T35" fmla="*/ 261 h 293"/>
                <a:gd name="T36" fmla="*/ 8 w 224"/>
                <a:gd name="T37" fmla="*/ 95 h 293"/>
                <a:gd name="T38" fmla="*/ 2 w 224"/>
                <a:gd name="T39" fmla="*/ 80 h 293"/>
                <a:gd name="T40" fmla="*/ 0 w 224"/>
                <a:gd name="T41" fmla="*/ 63 h 293"/>
                <a:gd name="T42" fmla="*/ 2 w 224"/>
                <a:gd name="T43" fmla="*/ 48 h 293"/>
                <a:gd name="T44" fmla="*/ 8 w 224"/>
                <a:gd name="T45" fmla="*/ 32 h 293"/>
                <a:gd name="T46" fmla="*/ 19 w 224"/>
                <a:gd name="T47" fmla="*/ 19 h 293"/>
                <a:gd name="T48" fmla="*/ 31 w 224"/>
                <a:gd name="T49" fmla="*/ 9 h 293"/>
                <a:gd name="T50" fmla="*/ 48 w 224"/>
                <a:gd name="T51" fmla="*/ 2 h 293"/>
                <a:gd name="T52" fmla="*/ 64 w 224"/>
                <a:gd name="T5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3">
                  <a:moveTo>
                    <a:pt x="64" y="0"/>
                  </a:moveTo>
                  <a:lnTo>
                    <a:pt x="80" y="2"/>
                  </a:lnTo>
                  <a:lnTo>
                    <a:pt x="95" y="8"/>
                  </a:lnTo>
                  <a:lnTo>
                    <a:pt x="109" y="18"/>
                  </a:lnTo>
                  <a:lnTo>
                    <a:pt x="119" y="32"/>
                  </a:lnTo>
                  <a:lnTo>
                    <a:pt x="216" y="197"/>
                  </a:lnTo>
                  <a:lnTo>
                    <a:pt x="222" y="213"/>
                  </a:lnTo>
                  <a:lnTo>
                    <a:pt x="224" y="230"/>
                  </a:lnTo>
                  <a:lnTo>
                    <a:pt x="222" y="245"/>
                  </a:lnTo>
                  <a:lnTo>
                    <a:pt x="216" y="261"/>
                  </a:lnTo>
                  <a:lnTo>
                    <a:pt x="206" y="274"/>
                  </a:lnTo>
                  <a:lnTo>
                    <a:pt x="193" y="285"/>
                  </a:lnTo>
                  <a:lnTo>
                    <a:pt x="177" y="291"/>
                  </a:lnTo>
                  <a:lnTo>
                    <a:pt x="160" y="293"/>
                  </a:lnTo>
                  <a:lnTo>
                    <a:pt x="143" y="291"/>
                  </a:lnTo>
                  <a:lnTo>
                    <a:pt x="129" y="285"/>
                  </a:lnTo>
                  <a:lnTo>
                    <a:pt x="115" y="274"/>
                  </a:lnTo>
                  <a:lnTo>
                    <a:pt x="105" y="261"/>
                  </a:lnTo>
                  <a:lnTo>
                    <a:pt x="8" y="95"/>
                  </a:lnTo>
                  <a:lnTo>
                    <a:pt x="2" y="80"/>
                  </a:lnTo>
                  <a:lnTo>
                    <a:pt x="0" y="63"/>
                  </a:lnTo>
                  <a:lnTo>
                    <a:pt x="2" y="48"/>
                  </a:lnTo>
                  <a:lnTo>
                    <a:pt x="8" y="32"/>
                  </a:lnTo>
                  <a:lnTo>
                    <a:pt x="19" y="19"/>
                  </a:lnTo>
                  <a:lnTo>
                    <a:pt x="31" y="9"/>
                  </a:lnTo>
                  <a:lnTo>
                    <a:pt x="48"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2"/>
            <p:cNvSpPr>
              <a:spLocks/>
            </p:cNvSpPr>
            <p:nvPr/>
          </p:nvSpPr>
          <p:spPr bwMode="auto">
            <a:xfrm>
              <a:off x="6894513" y="2432050"/>
              <a:ext cx="41275" cy="33338"/>
            </a:xfrm>
            <a:custGeom>
              <a:avLst/>
              <a:gdLst>
                <a:gd name="T0" fmla="*/ 64 w 294"/>
                <a:gd name="T1" fmla="*/ 0 h 222"/>
                <a:gd name="T2" fmla="*/ 79 w 294"/>
                <a:gd name="T3" fmla="*/ 2 h 222"/>
                <a:gd name="T4" fmla="*/ 96 w 294"/>
                <a:gd name="T5" fmla="*/ 8 h 222"/>
                <a:gd name="T6" fmla="*/ 263 w 294"/>
                <a:gd name="T7" fmla="*/ 103 h 222"/>
                <a:gd name="T8" fmla="*/ 276 w 294"/>
                <a:gd name="T9" fmla="*/ 114 h 222"/>
                <a:gd name="T10" fmla="*/ 286 w 294"/>
                <a:gd name="T11" fmla="*/ 127 h 222"/>
                <a:gd name="T12" fmla="*/ 292 w 294"/>
                <a:gd name="T13" fmla="*/ 142 h 222"/>
                <a:gd name="T14" fmla="*/ 294 w 294"/>
                <a:gd name="T15" fmla="*/ 158 h 222"/>
                <a:gd name="T16" fmla="*/ 292 w 294"/>
                <a:gd name="T17" fmla="*/ 175 h 222"/>
                <a:gd name="T18" fmla="*/ 286 w 294"/>
                <a:gd name="T19" fmla="*/ 190 h 222"/>
                <a:gd name="T20" fmla="*/ 275 w 294"/>
                <a:gd name="T21" fmla="*/ 204 h 222"/>
                <a:gd name="T22" fmla="*/ 262 w 294"/>
                <a:gd name="T23" fmla="*/ 214 h 222"/>
                <a:gd name="T24" fmla="*/ 246 w 294"/>
                <a:gd name="T25" fmla="*/ 220 h 222"/>
                <a:gd name="T26" fmla="*/ 230 w 294"/>
                <a:gd name="T27" fmla="*/ 222 h 222"/>
                <a:gd name="T28" fmla="*/ 213 w 294"/>
                <a:gd name="T29" fmla="*/ 220 h 222"/>
                <a:gd name="T30" fmla="*/ 198 w 294"/>
                <a:gd name="T31" fmla="*/ 213 h 222"/>
                <a:gd name="T32" fmla="*/ 31 w 294"/>
                <a:gd name="T33" fmla="*/ 118 h 222"/>
                <a:gd name="T34" fmla="*/ 18 w 294"/>
                <a:gd name="T35" fmla="*/ 108 h 222"/>
                <a:gd name="T36" fmla="*/ 8 w 294"/>
                <a:gd name="T37" fmla="*/ 95 h 222"/>
                <a:gd name="T38" fmla="*/ 2 w 294"/>
                <a:gd name="T39" fmla="*/ 80 h 222"/>
                <a:gd name="T40" fmla="*/ 0 w 294"/>
                <a:gd name="T41" fmla="*/ 63 h 222"/>
                <a:gd name="T42" fmla="*/ 2 w 294"/>
                <a:gd name="T43" fmla="*/ 47 h 222"/>
                <a:gd name="T44" fmla="*/ 8 w 294"/>
                <a:gd name="T45" fmla="*/ 31 h 222"/>
                <a:gd name="T46" fmla="*/ 19 w 294"/>
                <a:gd name="T47" fmla="*/ 18 h 222"/>
                <a:gd name="T48" fmla="*/ 32 w 294"/>
                <a:gd name="T49" fmla="*/ 8 h 222"/>
                <a:gd name="T50" fmla="*/ 47 w 294"/>
                <a:gd name="T51" fmla="*/ 2 h 222"/>
                <a:gd name="T52" fmla="*/ 64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64" y="0"/>
                  </a:moveTo>
                  <a:lnTo>
                    <a:pt x="79" y="2"/>
                  </a:lnTo>
                  <a:lnTo>
                    <a:pt x="96" y="8"/>
                  </a:lnTo>
                  <a:lnTo>
                    <a:pt x="263" y="103"/>
                  </a:lnTo>
                  <a:lnTo>
                    <a:pt x="276" y="114"/>
                  </a:lnTo>
                  <a:lnTo>
                    <a:pt x="286" y="127"/>
                  </a:lnTo>
                  <a:lnTo>
                    <a:pt x="292" y="142"/>
                  </a:lnTo>
                  <a:lnTo>
                    <a:pt x="294" y="158"/>
                  </a:lnTo>
                  <a:lnTo>
                    <a:pt x="292" y="175"/>
                  </a:lnTo>
                  <a:lnTo>
                    <a:pt x="286" y="190"/>
                  </a:lnTo>
                  <a:lnTo>
                    <a:pt x="275" y="204"/>
                  </a:lnTo>
                  <a:lnTo>
                    <a:pt x="262" y="214"/>
                  </a:lnTo>
                  <a:lnTo>
                    <a:pt x="246" y="220"/>
                  </a:lnTo>
                  <a:lnTo>
                    <a:pt x="230" y="222"/>
                  </a:lnTo>
                  <a:lnTo>
                    <a:pt x="213" y="220"/>
                  </a:lnTo>
                  <a:lnTo>
                    <a:pt x="198" y="213"/>
                  </a:lnTo>
                  <a:lnTo>
                    <a:pt x="31" y="118"/>
                  </a:lnTo>
                  <a:lnTo>
                    <a:pt x="18" y="108"/>
                  </a:lnTo>
                  <a:lnTo>
                    <a:pt x="8" y="95"/>
                  </a:lnTo>
                  <a:lnTo>
                    <a:pt x="2" y="80"/>
                  </a:lnTo>
                  <a:lnTo>
                    <a:pt x="0" y="63"/>
                  </a:lnTo>
                  <a:lnTo>
                    <a:pt x="2" y="47"/>
                  </a:lnTo>
                  <a:lnTo>
                    <a:pt x="8" y="31"/>
                  </a:lnTo>
                  <a:lnTo>
                    <a:pt x="19" y="18"/>
                  </a:lnTo>
                  <a:lnTo>
                    <a:pt x="32" y="8"/>
                  </a:lnTo>
                  <a:lnTo>
                    <a:pt x="47"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3"/>
            <p:cNvSpPr>
              <a:spLocks/>
            </p:cNvSpPr>
            <p:nvPr/>
          </p:nvSpPr>
          <p:spPr bwMode="auto">
            <a:xfrm>
              <a:off x="6865938" y="2535238"/>
              <a:ext cx="46038" cy="19050"/>
            </a:xfrm>
            <a:custGeom>
              <a:avLst/>
              <a:gdLst>
                <a:gd name="T0" fmla="*/ 64 w 321"/>
                <a:gd name="T1" fmla="*/ 0 h 128"/>
                <a:gd name="T2" fmla="*/ 257 w 321"/>
                <a:gd name="T3" fmla="*/ 0 h 128"/>
                <a:gd name="T4" fmla="*/ 273 w 321"/>
                <a:gd name="T5" fmla="*/ 4 h 128"/>
                <a:gd name="T6" fmla="*/ 289 w 321"/>
                <a:gd name="T7" fmla="*/ 10 h 128"/>
                <a:gd name="T8" fmla="*/ 302 w 321"/>
                <a:gd name="T9" fmla="*/ 19 h 128"/>
                <a:gd name="T10" fmla="*/ 312 w 321"/>
                <a:gd name="T11" fmla="*/ 33 h 128"/>
                <a:gd name="T12" fmla="*/ 318 w 321"/>
                <a:gd name="T13" fmla="*/ 47 h 128"/>
                <a:gd name="T14" fmla="*/ 321 w 321"/>
                <a:gd name="T15" fmla="*/ 65 h 128"/>
                <a:gd name="T16" fmla="*/ 318 w 321"/>
                <a:gd name="T17" fmla="*/ 82 h 128"/>
                <a:gd name="T18" fmla="*/ 312 w 321"/>
                <a:gd name="T19" fmla="*/ 96 h 128"/>
                <a:gd name="T20" fmla="*/ 302 w 321"/>
                <a:gd name="T21" fmla="*/ 110 h 128"/>
                <a:gd name="T22" fmla="*/ 289 w 321"/>
                <a:gd name="T23" fmla="*/ 119 h 128"/>
                <a:gd name="T24" fmla="*/ 273 w 321"/>
                <a:gd name="T25" fmla="*/ 126 h 128"/>
                <a:gd name="T26" fmla="*/ 257 w 321"/>
                <a:gd name="T27" fmla="*/ 128 h 128"/>
                <a:gd name="T28" fmla="*/ 64 w 321"/>
                <a:gd name="T29" fmla="*/ 128 h 128"/>
                <a:gd name="T30" fmla="*/ 47 w 321"/>
                <a:gd name="T31" fmla="*/ 126 h 128"/>
                <a:gd name="T32" fmla="*/ 32 w 321"/>
                <a:gd name="T33" fmla="*/ 119 h 128"/>
                <a:gd name="T34" fmla="*/ 19 w 321"/>
                <a:gd name="T35" fmla="*/ 110 h 128"/>
                <a:gd name="T36" fmla="*/ 9 w 321"/>
                <a:gd name="T37" fmla="*/ 96 h 128"/>
                <a:gd name="T38" fmla="*/ 2 w 321"/>
                <a:gd name="T39" fmla="*/ 82 h 128"/>
                <a:gd name="T40" fmla="*/ 0 w 321"/>
                <a:gd name="T41" fmla="*/ 65 h 128"/>
                <a:gd name="T42" fmla="*/ 2 w 321"/>
                <a:gd name="T43" fmla="*/ 47 h 128"/>
                <a:gd name="T44" fmla="*/ 9 w 321"/>
                <a:gd name="T45" fmla="*/ 33 h 128"/>
                <a:gd name="T46" fmla="*/ 19 w 321"/>
                <a:gd name="T47" fmla="*/ 19 h 128"/>
                <a:gd name="T48" fmla="*/ 32 w 321"/>
                <a:gd name="T49" fmla="*/ 10 h 128"/>
                <a:gd name="T50" fmla="*/ 47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3" y="4"/>
                  </a:lnTo>
                  <a:lnTo>
                    <a:pt x="289" y="10"/>
                  </a:lnTo>
                  <a:lnTo>
                    <a:pt x="302" y="19"/>
                  </a:lnTo>
                  <a:lnTo>
                    <a:pt x="312" y="33"/>
                  </a:lnTo>
                  <a:lnTo>
                    <a:pt x="318" y="47"/>
                  </a:lnTo>
                  <a:lnTo>
                    <a:pt x="321" y="65"/>
                  </a:lnTo>
                  <a:lnTo>
                    <a:pt x="318" y="82"/>
                  </a:lnTo>
                  <a:lnTo>
                    <a:pt x="312" y="96"/>
                  </a:lnTo>
                  <a:lnTo>
                    <a:pt x="302" y="110"/>
                  </a:lnTo>
                  <a:lnTo>
                    <a:pt x="289" y="119"/>
                  </a:lnTo>
                  <a:lnTo>
                    <a:pt x="273" y="126"/>
                  </a:lnTo>
                  <a:lnTo>
                    <a:pt x="257" y="128"/>
                  </a:lnTo>
                  <a:lnTo>
                    <a:pt x="64" y="128"/>
                  </a:lnTo>
                  <a:lnTo>
                    <a:pt x="47" y="126"/>
                  </a:lnTo>
                  <a:lnTo>
                    <a:pt x="32" y="119"/>
                  </a:lnTo>
                  <a:lnTo>
                    <a:pt x="19" y="110"/>
                  </a:lnTo>
                  <a:lnTo>
                    <a:pt x="9" y="96"/>
                  </a:lnTo>
                  <a:lnTo>
                    <a:pt x="2" y="82"/>
                  </a:lnTo>
                  <a:lnTo>
                    <a:pt x="0" y="65"/>
                  </a:lnTo>
                  <a:lnTo>
                    <a:pt x="2" y="47"/>
                  </a:lnTo>
                  <a:lnTo>
                    <a:pt x="9" y="33"/>
                  </a:lnTo>
                  <a:lnTo>
                    <a:pt x="19" y="19"/>
                  </a:lnTo>
                  <a:lnTo>
                    <a:pt x="32" y="10"/>
                  </a:lnTo>
                  <a:lnTo>
                    <a:pt x="47" y="4"/>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4"/>
            <p:cNvSpPr>
              <a:spLocks/>
            </p:cNvSpPr>
            <p:nvPr/>
          </p:nvSpPr>
          <p:spPr bwMode="auto">
            <a:xfrm>
              <a:off x="6894513" y="2625725"/>
              <a:ext cx="41275" cy="31750"/>
            </a:xfrm>
            <a:custGeom>
              <a:avLst/>
              <a:gdLst>
                <a:gd name="T0" fmla="*/ 230 w 294"/>
                <a:gd name="T1" fmla="*/ 0 h 224"/>
                <a:gd name="T2" fmla="*/ 247 w 294"/>
                <a:gd name="T3" fmla="*/ 3 h 224"/>
                <a:gd name="T4" fmla="*/ 262 w 294"/>
                <a:gd name="T5" fmla="*/ 9 h 224"/>
                <a:gd name="T6" fmla="*/ 275 w 294"/>
                <a:gd name="T7" fmla="*/ 19 h 224"/>
                <a:gd name="T8" fmla="*/ 286 w 294"/>
                <a:gd name="T9" fmla="*/ 33 h 224"/>
                <a:gd name="T10" fmla="*/ 292 w 294"/>
                <a:gd name="T11" fmla="*/ 48 h 224"/>
                <a:gd name="T12" fmla="*/ 294 w 294"/>
                <a:gd name="T13" fmla="*/ 65 h 224"/>
                <a:gd name="T14" fmla="*/ 292 w 294"/>
                <a:gd name="T15" fmla="*/ 80 h 224"/>
                <a:gd name="T16" fmla="*/ 286 w 294"/>
                <a:gd name="T17" fmla="*/ 96 h 224"/>
                <a:gd name="T18" fmla="*/ 275 w 294"/>
                <a:gd name="T19" fmla="*/ 110 h 224"/>
                <a:gd name="T20" fmla="*/ 263 w 294"/>
                <a:gd name="T21" fmla="*/ 120 h 224"/>
                <a:gd name="T22" fmla="*/ 96 w 294"/>
                <a:gd name="T23" fmla="*/ 215 h 224"/>
                <a:gd name="T24" fmla="*/ 80 w 294"/>
                <a:gd name="T25" fmla="*/ 221 h 224"/>
                <a:gd name="T26" fmla="*/ 64 w 294"/>
                <a:gd name="T27" fmla="*/ 224 h 224"/>
                <a:gd name="T28" fmla="*/ 47 w 294"/>
                <a:gd name="T29" fmla="*/ 221 h 224"/>
                <a:gd name="T30" fmla="*/ 32 w 294"/>
                <a:gd name="T31" fmla="*/ 216 h 224"/>
                <a:gd name="T32" fmla="*/ 19 w 294"/>
                <a:gd name="T33" fmla="*/ 205 h 224"/>
                <a:gd name="T34" fmla="*/ 8 w 294"/>
                <a:gd name="T35" fmla="*/ 192 h 224"/>
                <a:gd name="T36" fmla="*/ 2 w 294"/>
                <a:gd name="T37" fmla="*/ 176 h 224"/>
                <a:gd name="T38" fmla="*/ 0 w 294"/>
                <a:gd name="T39" fmla="*/ 159 h 224"/>
                <a:gd name="T40" fmla="*/ 2 w 294"/>
                <a:gd name="T41" fmla="*/ 144 h 224"/>
                <a:gd name="T42" fmla="*/ 8 w 294"/>
                <a:gd name="T43" fmla="*/ 128 h 224"/>
                <a:gd name="T44" fmla="*/ 18 w 294"/>
                <a:gd name="T45" fmla="*/ 116 h 224"/>
                <a:gd name="T46" fmla="*/ 31 w 294"/>
                <a:gd name="T47" fmla="*/ 105 h 224"/>
                <a:gd name="T48" fmla="*/ 198 w 294"/>
                <a:gd name="T49" fmla="*/ 10 h 224"/>
                <a:gd name="T50" fmla="*/ 215 w 294"/>
                <a:gd name="T51" fmla="*/ 2 h 224"/>
                <a:gd name="T52" fmla="*/ 230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230" y="0"/>
                  </a:moveTo>
                  <a:lnTo>
                    <a:pt x="247" y="3"/>
                  </a:lnTo>
                  <a:lnTo>
                    <a:pt x="262" y="9"/>
                  </a:lnTo>
                  <a:lnTo>
                    <a:pt x="275" y="19"/>
                  </a:lnTo>
                  <a:lnTo>
                    <a:pt x="286" y="33"/>
                  </a:lnTo>
                  <a:lnTo>
                    <a:pt x="292" y="48"/>
                  </a:lnTo>
                  <a:lnTo>
                    <a:pt x="294" y="65"/>
                  </a:lnTo>
                  <a:lnTo>
                    <a:pt x="292" y="80"/>
                  </a:lnTo>
                  <a:lnTo>
                    <a:pt x="286" y="96"/>
                  </a:lnTo>
                  <a:lnTo>
                    <a:pt x="275" y="110"/>
                  </a:lnTo>
                  <a:lnTo>
                    <a:pt x="263" y="120"/>
                  </a:lnTo>
                  <a:lnTo>
                    <a:pt x="96" y="215"/>
                  </a:lnTo>
                  <a:lnTo>
                    <a:pt x="80" y="221"/>
                  </a:lnTo>
                  <a:lnTo>
                    <a:pt x="64" y="224"/>
                  </a:lnTo>
                  <a:lnTo>
                    <a:pt x="47" y="221"/>
                  </a:lnTo>
                  <a:lnTo>
                    <a:pt x="32" y="216"/>
                  </a:lnTo>
                  <a:lnTo>
                    <a:pt x="19" y="205"/>
                  </a:lnTo>
                  <a:lnTo>
                    <a:pt x="8" y="192"/>
                  </a:lnTo>
                  <a:lnTo>
                    <a:pt x="2" y="176"/>
                  </a:lnTo>
                  <a:lnTo>
                    <a:pt x="0" y="159"/>
                  </a:lnTo>
                  <a:lnTo>
                    <a:pt x="2" y="144"/>
                  </a:lnTo>
                  <a:lnTo>
                    <a:pt x="8" y="128"/>
                  </a:lnTo>
                  <a:lnTo>
                    <a:pt x="18" y="116"/>
                  </a:lnTo>
                  <a:lnTo>
                    <a:pt x="31" y="105"/>
                  </a:lnTo>
                  <a:lnTo>
                    <a:pt x="198" y="10"/>
                  </a:lnTo>
                  <a:lnTo>
                    <a:pt x="215" y="2"/>
                  </a:lnTo>
                  <a:lnTo>
                    <a:pt x="2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5"/>
            <p:cNvSpPr>
              <a:spLocks/>
            </p:cNvSpPr>
            <p:nvPr/>
          </p:nvSpPr>
          <p:spPr bwMode="auto">
            <a:xfrm>
              <a:off x="7231063" y="2625725"/>
              <a:ext cx="41275" cy="31750"/>
            </a:xfrm>
            <a:custGeom>
              <a:avLst/>
              <a:gdLst>
                <a:gd name="T0" fmla="*/ 64 w 294"/>
                <a:gd name="T1" fmla="*/ 0 h 224"/>
                <a:gd name="T2" fmla="*/ 80 w 294"/>
                <a:gd name="T3" fmla="*/ 2 h 224"/>
                <a:gd name="T4" fmla="*/ 96 w 294"/>
                <a:gd name="T5" fmla="*/ 10 h 224"/>
                <a:gd name="T6" fmla="*/ 263 w 294"/>
                <a:gd name="T7" fmla="*/ 105 h 224"/>
                <a:gd name="T8" fmla="*/ 276 w 294"/>
                <a:gd name="T9" fmla="*/ 116 h 224"/>
                <a:gd name="T10" fmla="*/ 286 w 294"/>
                <a:gd name="T11" fmla="*/ 128 h 224"/>
                <a:gd name="T12" fmla="*/ 292 w 294"/>
                <a:gd name="T13" fmla="*/ 144 h 224"/>
                <a:gd name="T14" fmla="*/ 294 w 294"/>
                <a:gd name="T15" fmla="*/ 159 h 224"/>
                <a:gd name="T16" fmla="*/ 292 w 294"/>
                <a:gd name="T17" fmla="*/ 176 h 224"/>
                <a:gd name="T18" fmla="*/ 286 w 294"/>
                <a:gd name="T19" fmla="*/ 192 h 224"/>
                <a:gd name="T20" fmla="*/ 275 w 294"/>
                <a:gd name="T21" fmla="*/ 205 h 224"/>
                <a:gd name="T22" fmla="*/ 262 w 294"/>
                <a:gd name="T23" fmla="*/ 216 h 224"/>
                <a:gd name="T24" fmla="*/ 247 w 294"/>
                <a:gd name="T25" fmla="*/ 221 h 224"/>
                <a:gd name="T26" fmla="*/ 230 w 294"/>
                <a:gd name="T27" fmla="*/ 224 h 224"/>
                <a:gd name="T28" fmla="*/ 214 w 294"/>
                <a:gd name="T29" fmla="*/ 221 h 224"/>
                <a:gd name="T30" fmla="*/ 198 w 294"/>
                <a:gd name="T31" fmla="*/ 215 h 224"/>
                <a:gd name="T32" fmla="*/ 31 w 294"/>
                <a:gd name="T33" fmla="*/ 120 h 224"/>
                <a:gd name="T34" fmla="*/ 19 w 294"/>
                <a:gd name="T35" fmla="*/ 110 h 224"/>
                <a:gd name="T36" fmla="*/ 8 w 294"/>
                <a:gd name="T37" fmla="*/ 96 h 224"/>
                <a:gd name="T38" fmla="*/ 2 w 294"/>
                <a:gd name="T39" fmla="*/ 80 h 224"/>
                <a:gd name="T40" fmla="*/ 0 w 294"/>
                <a:gd name="T41" fmla="*/ 65 h 224"/>
                <a:gd name="T42" fmla="*/ 2 w 294"/>
                <a:gd name="T43" fmla="*/ 48 h 224"/>
                <a:gd name="T44" fmla="*/ 8 w 294"/>
                <a:gd name="T45" fmla="*/ 33 h 224"/>
                <a:gd name="T46" fmla="*/ 19 w 294"/>
                <a:gd name="T47" fmla="*/ 19 h 224"/>
                <a:gd name="T48" fmla="*/ 32 w 294"/>
                <a:gd name="T49" fmla="*/ 9 h 224"/>
                <a:gd name="T50" fmla="*/ 47 w 294"/>
                <a:gd name="T51" fmla="*/ 3 h 224"/>
                <a:gd name="T52" fmla="*/ 64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64" y="0"/>
                  </a:moveTo>
                  <a:lnTo>
                    <a:pt x="80" y="2"/>
                  </a:lnTo>
                  <a:lnTo>
                    <a:pt x="96" y="10"/>
                  </a:lnTo>
                  <a:lnTo>
                    <a:pt x="263" y="105"/>
                  </a:lnTo>
                  <a:lnTo>
                    <a:pt x="276" y="116"/>
                  </a:lnTo>
                  <a:lnTo>
                    <a:pt x="286" y="128"/>
                  </a:lnTo>
                  <a:lnTo>
                    <a:pt x="292" y="144"/>
                  </a:lnTo>
                  <a:lnTo>
                    <a:pt x="294" y="159"/>
                  </a:lnTo>
                  <a:lnTo>
                    <a:pt x="292" y="176"/>
                  </a:lnTo>
                  <a:lnTo>
                    <a:pt x="286" y="192"/>
                  </a:lnTo>
                  <a:lnTo>
                    <a:pt x="275" y="205"/>
                  </a:lnTo>
                  <a:lnTo>
                    <a:pt x="262" y="216"/>
                  </a:lnTo>
                  <a:lnTo>
                    <a:pt x="247" y="221"/>
                  </a:lnTo>
                  <a:lnTo>
                    <a:pt x="230" y="224"/>
                  </a:lnTo>
                  <a:lnTo>
                    <a:pt x="214" y="221"/>
                  </a:lnTo>
                  <a:lnTo>
                    <a:pt x="198" y="215"/>
                  </a:lnTo>
                  <a:lnTo>
                    <a:pt x="31" y="120"/>
                  </a:lnTo>
                  <a:lnTo>
                    <a:pt x="19" y="110"/>
                  </a:lnTo>
                  <a:lnTo>
                    <a:pt x="8" y="96"/>
                  </a:lnTo>
                  <a:lnTo>
                    <a:pt x="2" y="80"/>
                  </a:lnTo>
                  <a:lnTo>
                    <a:pt x="0" y="65"/>
                  </a:lnTo>
                  <a:lnTo>
                    <a:pt x="2" y="48"/>
                  </a:lnTo>
                  <a:lnTo>
                    <a:pt x="8" y="33"/>
                  </a:lnTo>
                  <a:lnTo>
                    <a:pt x="19" y="19"/>
                  </a:lnTo>
                  <a:lnTo>
                    <a:pt x="32" y="9"/>
                  </a:lnTo>
                  <a:lnTo>
                    <a:pt x="47"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6"/>
            <p:cNvSpPr>
              <a:spLocks/>
            </p:cNvSpPr>
            <p:nvPr/>
          </p:nvSpPr>
          <p:spPr bwMode="auto">
            <a:xfrm>
              <a:off x="7254876" y="2535238"/>
              <a:ext cx="46038" cy="19050"/>
            </a:xfrm>
            <a:custGeom>
              <a:avLst/>
              <a:gdLst>
                <a:gd name="T0" fmla="*/ 64 w 321"/>
                <a:gd name="T1" fmla="*/ 0 h 128"/>
                <a:gd name="T2" fmla="*/ 257 w 321"/>
                <a:gd name="T3" fmla="*/ 0 h 128"/>
                <a:gd name="T4" fmla="*/ 274 w 321"/>
                <a:gd name="T5" fmla="*/ 4 h 128"/>
                <a:gd name="T6" fmla="*/ 290 w 321"/>
                <a:gd name="T7" fmla="*/ 10 h 128"/>
                <a:gd name="T8" fmla="*/ 302 w 321"/>
                <a:gd name="T9" fmla="*/ 19 h 128"/>
                <a:gd name="T10" fmla="*/ 312 w 321"/>
                <a:gd name="T11" fmla="*/ 33 h 128"/>
                <a:gd name="T12" fmla="*/ 319 w 321"/>
                <a:gd name="T13" fmla="*/ 47 h 128"/>
                <a:gd name="T14" fmla="*/ 321 w 321"/>
                <a:gd name="T15" fmla="*/ 65 h 128"/>
                <a:gd name="T16" fmla="*/ 319 w 321"/>
                <a:gd name="T17" fmla="*/ 82 h 128"/>
                <a:gd name="T18" fmla="*/ 312 w 321"/>
                <a:gd name="T19" fmla="*/ 96 h 128"/>
                <a:gd name="T20" fmla="*/ 302 w 321"/>
                <a:gd name="T21" fmla="*/ 110 h 128"/>
                <a:gd name="T22" fmla="*/ 290 w 321"/>
                <a:gd name="T23" fmla="*/ 119 h 128"/>
                <a:gd name="T24" fmla="*/ 274 w 321"/>
                <a:gd name="T25" fmla="*/ 126 h 128"/>
                <a:gd name="T26" fmla="*/ 257 w 321"/>
                <a:gd name="T27" fmla="*/ 128 h 128"/>
                <a:gd name="T28" fmla="*/ 64 w 321"/>
                <a:gd name="T29" fmla="*/ 128 h 128"/>
                <a:gd name="T30" fmla="*/ 48 w 321"/>
                <a:gd name="T31" fmla="*/ 126 h 128"/>
                <a:gd name="T32" fmla="*/ 32 w 321"/>
                <a:gd name="T33" fmla="*/ 119 h 128"/>
                <a:gd name="T34" fmla="*/ 19 w 321"/>
                <a:gd name="T35" fmla="*/ 110 h 128"/>
                <a:gd name="T36" fmla="*/ 9 w 321"/>
                <a:gd name="T37" fmla="*/ 96 h 128"/>
                <a:gd name="T38" fmla="*/ 3 w 321"/>
                <a:gd name="T39" fmla="*/ 82 h 128"/>
                <a:gd name="T40" fmla="*/ 0 w 321"/>
                <a:gd name="T41" fmla="*/ 65 h 128"/>
                <a:gd name="T42" fmla="*/ 3 w 321"/>
                <a:gd name="T43" fmla="*/ 47 h 128"/>
                <a:gd name="T44" fmla="*/ 9 w 321"/>
                <a:gd name="T45" fmla="*/ 33 h 128"/>
                <a:gd name="T46" fmla="*/ 19 w 321"/>
                <a:gd name="T47" fmla="*/ 19 h 128"/>
                <a:gd name="T48" fmla="*/ 32 w 321"/>
                <a:gd name="T49" fmla="*/ 10 h 128"/>
                <a:gd name="T50" fmla="*/ 48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4" y="4"/>
                  </a:lnTo>
                  <a:lnTo>
                    <a:pt x="290" y="10"/>
                  </a:lnTo>
                  <a:lnTo>
                    <a:pt x="302" y="19"/>
                  </a:lnTo>
                  <a:lnTo>
                    <a:pt x="312" y="33"/>
                  </a:lnTo>
                  <a:lnTo>
                    <a:pt x="319" y="47"/>
                  </a:lnTo>
                  <a:lnTo>
                    <a:pt x="321" y="65"/>
                  </a:lnTo>
                  <a:lnTo>
                    <a:pt x="319" y="82"/>
                  </a:lnTo>
                  <a:lnTo>
                    <a:pt x="312" y="96"/>
                  </a:lnTo>
                  <a:lnTo>
                    <a:pt x="302" y="110"/>
                  </a:lnTo>
                  <a:lnTo>
                    <a:pt x="290" y="119"/>
                  </a:lnTo>
                  <a:lnTo>
                    <a:pt x="274" y="126"/>
                  </a:lnTo>
                  <a:lnTo>
                    <a:pt x="257" y="128"/>
                  </a:lnTo>
                  <a:lnTo>
                    <a:pt x="64" y="128"/>
                  </a:lnTo>
                  <a:lnTo>
                    <a:pt x="48" y="126"/>
                  </a:lnTo>
                  <a:lnTo>
                    <a:pt x="32" y="119"/>
                  </a:lnTo>
                  <a:lnTo>
                    <a:pt x="19" y="110"/>
                  </a:lnTo>
                  <a:lnTo>
                    <a:pt x="9" y="96"/>
                  </a:lnTo>
                  <a:lnTo>
                    <a:pt x="3" y="82"/>
                  </a:lnTo>
                  <a:lnTo>
                    <a:pt x="0" y="65"/>
                  </a:lnTo>
                  <a:lnTo>
                    <a:pt x="3" y="47"/>
                  </a:lnTo>
                  <a:lnTo>
                    <a:pt x="9" y="33"/>
                  </a:lnTo>
                  <a:lnTo>
                    <a:pt x="19" y="19"/>
                  </a:lnTo>
                  <a:lnTo>
                    <a:pt x="32" y="10"/>
                  </a:lnTo>
                  <a:lnTo>
                    <a:pt x="48" y="4"/>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7"/>
            <p:cNvSpPr>
              <a:spLocks/>
            </p:cNvSpPr>
            <p:nvPr/>
          </p:nvSpPr>
          <p:spPr bwMode="auto">
            <a:xfrm>
              <a:off x="7231063" y="2432050"/>
              <a:ext cx="41275" cy="33338"/>
            </a:xfrm>
            <a:custGeom>
              <a:avLst/>
              <a:gdLst>
                <a:gd name="T0" fmla="*/ 230 w 294"/>
                <a:gd name="T1" fmla="*/ 0 h 222"/>
                <a:gd name="T2" fmla="*/ 247 w 294"/>
                <a:gd name="T3" fmla="*/ 2 h 222"/>
                <a:gd name="T4" fmla="*/ 262 w 294"/>
                <a:gd name="T5" fmla="*/ 8 h 222"/>
                <a:gd name="T6" fmla="*/ 275 w 294"/>
                <a:gd name="T7" fmla="*/ 18 h 222"/>
                <a:gd name="T8" fmla="*/ 286 w 294"/>
                <a:gd name="T9" fmla="*/ 31 h 222"/>
                <a:gd name="T10" fmla="*/ 292 w 294"/>
                <a:gd name="T11" fmla="*/ 47 h 222"/>
                <a:gd name="T12" fmla="*/ 294 w 294"/>
                <a:gd name="T13" fmla="*/ 63 h 222"/>
                <a:gd name="T14" fmla="*/ 292 w 294"/>
                <a:gd name="T15" fmla="*/ 80 h 222"/>
                <a:gd name="T16" fmla="*/ 286 w 294"/>
                <a:gd name="T17" fmla="*/ 95 h 222"/>
                <a:gd name="T18" fmla="*/ 276 w 294"/>
                <a:gd name="T19" fmla="*/ 108 h 222"/>
                <a:gd name="T20" fmla="*/ 263 w 294"/>
                <a:gd name="T21" fmla="*/ 118 h 222"/>
                <a:gd name="T22" fmla="*/ 96 w 294"/>
                <a:gd name="T23" fmla="*/ 213 h 222"/>
                <a:gd name="T24" fmla="*/ 80 w 294"/>
                <a:gd name="T25" fmla="*/ 220 h 222"/>
                <a:gd name="T26" fmla="*/ 64 w 294"/>
                <a:gd name="T27" fmla="*/ 222 h 222"/>
                <a:gd name="T28" fmla="*/ 48 w 294"/>
                <a:gd name="T29" fmla="*/ 220 h 222"/>
                <a:gd name="T30" fmla="*/ 32 w 294"/>
                <a:gd name="T31" fmla="*/ 214 h 222"/>
                <a:gd name="T32" fmla="*/ 19 w 294"/>
                <a:gd name="T33" fmla="*/ 204 h 222"/>
                <a:gd name="T34" fmla="*/ 8 w 294"/>
                <a:gd name="T35" fmla="*/ 190 h 222"/>
                <a:gd name="T36" fmla="*/ 2 w 294"/>
                <a:gd name="T37" fmla="*/ 175 h 222"/>
                <a:gd name="T38" fmla="*/ 0 w 294"/>
                <a:gd name="T39" fmla="*/ 158 h 222"/>
                <a:gd name="T40" fmla="*/ 2 w 294"/>
                <a:gd name="T41" fmla="*/ 142 h 222"/>
                <a:gd name="T42" fmla="*/ 8 w 294"/>
                <a:gd name="T43" fmla="*/ 127 h 222"/>
                <a:gd name="T44" fmla="*/ 19 w 294"/>
                <a:gd name="T45" fmla="*/ 114 h 222"/>
                <a:gd name="T46" fmla="*/ 31 w 294"/>
                <a:gd name="T47" fmla="*/ 103 h 222"/>
                <a:gd name="T48" fmla="*/ 198 w 294"/>
                <a:gd name="T49" fmla="*/ 8 h 222"/>
                <a:gd name="T50" fmla="*/ 215 w 294"/>
                <a:gd name="T51" fmla="*/ 2 h 222"/>
                <a:gd name="T52" fmla="*/ 230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230" y="0"/>
                  </a:moveTo>
                  <a:lnTo>
                    <a:pt x="247" y="2"/>
                  </a:lnTo>
                  <a:lnTo>
                    <a:pt x="262" y="8"/>
                  </a:lnTo>
                  <a:lnTo>
                    <a:pt x="275" y="18"/>
                  </a:lnTo>
                  <a:lnTo>
                    <a:pt x="286" y="31"/>
                  </a:lnTo>
                  <a:lnTo>
                    <a:pt x="292" y="47"/>
                  </a:lnTo>
                  <a:lnTo>
                    <a:pt x="294" y="63"/>
                  </a:lnTo>
                  <a:lnTo>
                    <a:pt x="292" y="80"/>
                  </a:lnTo>
                  <a:lnTo>
                    <a:pt x="286" y="95"/>
                  </a:lnTo>
                  <a:lnTo>
                    <a:pt x="276" y="108"/>
                  </a:lnTo>
                  <a:lnTo>
                    <a:pt x="263" y="118"/>
                  </a:lnTo>
                  <a:lnTo>
                    <a:pt x="96" y="213"/>
                  </a:lnTo>
                  <a:lnTo>
                    <a:pt x="80" y="220"/>
                  </a:lnTo>
                  <a:lnTo>
                    <a:pt x="64" y="222"/>
                  </a:lnTo>
                  <a:lnTo>
                    <a:pt x="48" y="220"/>
                  </a:lnTo>
                  <a:lnTo>
                    <a:pt x="32" y="214"/>
                  </a:lnTo>
                  <a:lnTo>
                    <a:pt x="19" y="204"/>
                  </a:lnTo>
                  <a:lnTo>
                    <a:pt x="8" y="190"/>
                  </a:lnTo>
                  <a:lnTo>
                    <a:pt x="2" y="175"/>
                  </a:lnTo>
                  <a:lnTo>
                    <a:pt x="0" y="158"/>
                  </a:lnTo>
                  <a:lnTo>
                    <a:pt x="2" y="142"/>
                  </a:lnTo>
                  <a:lnTo>
                    <a:pt x="8" y="127"/>
                  </a:lnTo>
                  <a:lnTo>
                    <a:pt x="19" y="114"/>
                  </a:lnTo>
                  <a:lnTo>
                    <a:pt x="31" y="103"/>
                  </a:lnTo>
                  <a:lnTo>
                    <a:pt x="198" y="8"/>
                  </a:lnTo>
                  <a:lnTo>
                    <a:pt x="215" y="2"/>
                  </a:lnTo>
                  <a:lnTo>
                    <a:pt x="2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8"/>
            <p:cNvSpPr>
              <a:spLocks/>
            </p:cNvSpPr>
            <p:nvPr/>
          </p:nvSpPr>
          <p:spPr bwMode="auto">
            <a:xfrm>
              <a:off x="7164388" y="2357438"/>
              <a:ext cx="31750" cy="41275"/>
            </a:xfrm>
            <a:custGeom>
              <a:avLst/>
              <a:gdLst>
                <a:gd name="T0" fmla="*/ 159 w 224"/>
                <a:gd name="T1" fmla="*/ 0 h 292"/>
                <a:gd name="T2" fmla="*/ 176 w 224"/>
                <a:gd name="T3" fmla="*/ 2 h 292"/>
                <a:gd name="T4" fmla="*/ 192 w 224"/>
                <a:gd name="T5" fmla="*/ 9 h 292"/>
                <a:gd name="T6" fmla="*/ 205 w 224"/>
                <a:gd name="T7" fmla="*/ 19 h 292"/>
                <a:gd name="T8" fmla="*/ 216 w 224"/>
                <a:gd name="T9" fmla="*/ 32 h 292"/>
                <a:gd name="T10" fmla="*/ 222 w 224"/>
                <a:gd name="T11" fmla="*/ 48 h 292"/>
                <a:gd name="T12" fmla="*/ 224 w 224"/>
                <a:gd name="T13" fmla="*/ 63 h 292"/>
                <a:gd name="T14" fmla="*/ 222 w 224"/>
                <a:gd name="T15" fmla="*/ 80 h 292"/>
                <a:gd name="T16" fmla="*/ 216 w 224"/>
                <a:gd name="T17" fmla="*/ 95 h 292"/>
                <a:gd name="T18" fmla="*/ 119 w 224"/>
                <a:gd name="T19" fmla="*/ 261 h 292"/>
                <a:gd name="T20" fmla="*/ 109 w 224"/>
                <a:gd name="T21" fmla="*/ 274 h 292"/>
                <a:gd name="T22" fmla="*/ 95 w 224"/>
                <a:gd name="T23" fmla="*/ 285 h 292"/>
                <a:gd name="T24" fmla="*/ 81 w 224"/>
                <a:gd name="T25" fmla="*/ 290 h 292"/>
                <a:gd name="T26" fmla="*/ 64 w 224"/>
                <a:gd name="T27" fmla="*/ 292 h 292"/>
                <a:gd name="T28" fmla="*/ 48 w 224"/>
                <a:gd name="T29" fmla="*/ 290 h 292"/>
                <a:gd name="T30" fmla="*/ 32 w 224"/>
                <a:gd name="T31" fmla="*/ 284 h 292"/>
                <a:gd name="T32" fmla="*/ 18 w 224"/>
                <a:gd name="T33" fmla="*/ 273 h 292"/>
                <a:gd name="T34" fmla="*/ 8 w 224"/>
                <a:gd name="T35" fmla="*/ 261 h 292"/>
                <a:gd name="T36" fmla="*/ 2 w 224"/>
                <a:gd name="T37" fmla="*/ 245 h 292"/>
                <a:gd name="T38" fmla="*/ 0 w 224"/>
                <a:gd name="T39" fmla="*/ 230 h 292"/>
                <a:gd name="T40" fmla="*/ 2 w 224"/>
                <a:gd name="T41" fmla="*/ 213 h 292"/>
                <a:gd name="T42" fmla="*/ 8 w 224"/>
                <a:gd name="T43" fmla="*/ 197 h 292"/>
                <a:gd name="T44" fmla="*/ 105 w 224"/>
                <a:gd name="T45" fmla="*/ 32 h 292"/>
                <a:gd name="T46" fmla="*/ 115 w 224"/>
                <a:gd name="T47" fmla="*/ 18 h 292"/>
                <a:gd name="T48" fmla="*/ 129 w 224"/>
                <a:gd name="T49" fmla="*/ 8 h 292"/>
                <a:gd name="T50" fmla="*/ 144 w 224"/>
                <a:gd name="T51" fmla="*/ 2 h 292"/>
                <a:gd name="T52" fmla="*/ 159 w 224"/>
                <a:gd name="T53"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2">
                  <a:moveTo>
                    <a:pt x="159" y="0"/>
                  </a:moveTo>
                  <a:lnTo>
                    <a:pt x="176" y="2"/>
                  </a:lnTo>
                  <a:lnTo>
                    <a:pt x="192" y="9"/>
                  </a:lnTo>
                  <a:lnTo>
                    <a:pt x="205" y="19"/>
                  </a:lnTo>
                  <a:lnTo>
                    <a:pt x="216" y="32"/>
                  </a:lnTo>
                  <a:lnTo>
                    <a:pt x="222" y="48"/>
                  </a:lnTo>
                  <a:lnTo>
                    <a:pt x="224" y="63"/>
                  </a:lnTo>
                  <a:lnTo>
                    <a:pt x="222" y="80"/>
                  </a:lnTo>
                  <a:lnTo>
                    <a:pt x="216" y="95"/>
                  </a:lnTo>
                  <a:lnTo>
                    <a:pt x="119" y="261"/>
                  </a:lnTo>
                  <a:lnTo>
                    <a:pt x="109" y="274"/>
                  </a:lnTo>
                  <a:lnTo>
                    <a:pt x="95" y="285"/>
                  </a:lnTo>
                  <a:lnTo>
                    <a:pt x="81" y="290"/>
                  </a:lnTo>
                  <a:lnTo>
                    <a:pt x="64" y="292"/>
                  </a:lnTo>
                  <a:lnTo>
                    <a:pt x="48" y="290"/>
                  </a:lnTo>
                  <a:lnTo>
                    <a:pt x="32" y="284"/>
                  </a:lnTo>
                  <a:lnTo>
                    <a:pt x="18" y="273"/>
                  </a:lnTo>
                  <a:lnTo>
                    <a:pt x="8" y="261"/>
                  </a:lnTo>
                  <a:lnTo>
                    <a:pt x="2" y="245"/>
                  </a:lnTo>
                  <a:lnTo>
                    <a:pt x="0" y="230"/>
                  </a:lnTo>
                  <a:lnTo>
                    <a:pt x="2" y="213"/>
                  </a:lnTo>
                  <a:lnTo>
                    <a:pt x="8" y="197"/>
                  </a:lnTo>
                  <a:lnTo>
                    <a:pt x="105" y="32"/>
                  </a:lnTo>
                  <a:lnTo>
                    <a:pt x="115" y="18"/>
                  </a:lnTo>
                  <a:lnTo>
                    <a:pt x="129" y="8"/>
                  </a:lnTo>
                  <a:lnTo>
                    <a:pt x="144" y="2"/>
                  </a:lnTo>
                  <a:lnTo>
                    <a:pt x="1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9"/>
            <p:cNvSpPr>
              <a:spLocks/>
            </p:cNvSpPr>
            <p:nvPr/>
          </p:nvSpPr>
          <p:spPr bwMode="auto">
            <a:xfrm>
              <a:off x="7061201" y="2468563"/>
              <a:ext cx="44450" cy="142875"/>
            </a:xfrm>
            <a:custGeom>
              <a:avLst/>
              <a:gdLst>
                <a:gd name="T0" fmla="*/ 154 w 308"/>
                <a:gd name="T1" fmla="*/ 0 h 991"/>
                <a:gd name="T2" fmla="*/ 186 w 308"/>
                <a:gd name="T3" fmla="*/ 2 h 991"/>
                <a:gd name="T4" fmla="*/ 213 w 308"/>
                <a:gd name="T5" fmla="*/ 8 h 991"/>
                <a:gd name="T6" fmla="*/ 238 w 308"/>
                <a:gd name="T7" fmla="*/ 17 h 991"/>
                <a:gd name="T8" fmla="*/ 259 w 308"/>
                <a:gd name="T9" fmla="*/ 30 h 991"/>
                <a:gd name="T10" fmla="*/ 277 w 308"/>
                <a:gd name="T11" fmla="*/ 47 h 991"/>
                <a:gd name="T12" fmla="*/ 291 w 308"/>
                <a:gd name="T13" fmla="*/ 67 h 991"/>
                <a:gd name="T14" fmla="*/ 301 w 308"/>
                <a:gd name="T15" fmla="*/ 91 h 991"/>
                <a:gd name="T16" fmla="*/ 306 w 308"/>
                <a:gd name="T17" fmla="*/ 119 h 991"/>
                <a:gd name="T18" fmla="*/ 308 w 308"/>
                <a:gd name="T19" fmla="*/ 150 h 991"/>
                <a:gd name="T20" fmla="*/ 308 w 308"/>
                <a:gd name="T21" fmla="*/ 375 h 991"/>
                <a:gd name="T22" fmla="*/ 307 w 308"/>
                <a:gd name="T23" fmla="*/ 405 h 991"/>
                <a:gd name="T24" fmla="*/ 304 w 308"/>
                <a:gd name="T25" fmla="*/ 435 h 991"/>
                <a:gd name="T26" fmla="*/ 301 w 308"/>
                <a:gd name="T27" fmla="*/ 466 h 991"/>
                <a:gd name="T28" fmla="*/ 240 w 308"/>
                <a:gd name="T29" fmla="*/ 920 h 991"/>
                <a:gd name="T30" fmla="*/ 236 w 308"/>
                <a:gd name="T31" fmla="*/ 942 h 991"/>
                <a:gd name="T32" fmla="*/ 229 w 308"/>
                <a:gd name="T33" fmla="*/ 959 h 991"/>
                <a:gd name="T34" fmla="*/ 219 w 308"/>
                <a:gd name="T35" fmla="*/ 972 h 991"/>
                <a:gd name="T36" fmla="*/ 207 w 308"/>
                <a:gd name="T37" fmla="*/ 981 h 991"/>
                <a:gd name="T38" fmla="*/ 192 w 308"/>
                <a:gd name="T39" fmla="*/ 987 h 991"/>
                <a:gd name="T40" fmla="*/ 174 w 308"/>
                <a:gd name="T41" fmla="*/ 990 h 991"/>
                <a:gd name="T42" fmla="*/ 154 w 308"/>
                <a:gd name="T43" fmla="*/ 991 h 991"/>
                <a:gd name="T44" fmla="*/ 135 w 308"/>
                <a:gd name="T45" fmla="*/ 990 h 991"/>
                <a:gd name="T46" fmla="*/ 117 w 308"/>
                <a:gd name="T47" fmla="*/ 987 h 991"/>
                <a:gd name="T48" fmla="*/ 102 w 308"/>
                <a:gd name="T49" fmla="*/ 981 h 991"/>
                <a:gd name="T50" fmla="*/ 90 w 308"/>
                <a:gd name="T51" fmla="*/ 972 h 991"/>
                <a:gd name="T52" fmla="*/ 80 w 308"/>
                <a:gd name="T53" fmla="*/ 959 h 991"/>
                <a:gd name="T54" fmla="*/ 73 w 308"/>
                <a:gd name="T55" fmla="*/ 942 h 991"/>
                <a:gd name="T56" fmla="*/ 69 w 308"/>
                <a:gd name="T57" fmla="*/ 920 h 991"/>
                <a:gd name="T58" fmla="*/ 8 w 308"/>
                <a:gd name="T59" fmla="*/ 466 h 991"/>
                <a:gd name="T60" fmla="*/ 5 w 308"/>
                <a:gd name="T61" fmla="*/ 435 h 991"/>
                <a:gd name="T62" fmla="*/ 2 w 308"/>
                <a:gd name="T63" fmla="*/ 405 h 991"/>
                <a:gd name="T64" fmla="*/ 0 w 308"/>
                <a:gd name="T65" fmla="*/ 375 h 991"/>
                <a:gd name="T66" fmla="*/ 0 w 308"/>
                <a:gd name="T67" fmla="*/ 150 h 991"/>
                <a:gd name="T68" fmla="*/ 3 w 308"/>
                <a:gd name="T69" fmla="*/ 119 h 991"/>
                <a:gd name="T70" fmla="*/ 8 w 308"/>
                <a:gd name="T71" fmla="*/ 91 h 991"/>
                <a:gd name="T72" fmla="*/ 18 w 308"/>
                <a:gd name="T73" fmla="*/ 67 h 991"/>
                <a:gd name="T74" fmla="*/ 32 w 308"/>
                <a:gd name="T75" fmla="*/ 47 h 991"/>
                <a:gd name="T76" fmla="*/ 50 w 308"/>
                <a:gd name="T77" fmla="*/ 30 h 991"/>
                <a:gd name="T78" fmla="*/ 71 w 308"/>
                <a:gd name="T79" fmla="*/ 17 h 991"/>
                <a:gd name="T80" fmla="*/ 96 w 308"/>
                <a:gd name="T81" fmla="*/ 8 h 991"/>
                <a:gd name="T82" fmla="*/ 123 w 308"/>
                <a:gd name="T83" fmla="*/ 2 h 991"/>
                <a:gd name="T84" fmla="*/ 154 w 308"/>
                <a:gd name="T85" fmla="*/ 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8" h="991">
                  <a:moveTo>
                    <a:pt x="154" y="0"/>
                  </a:moveTo>
                  <a:lnTo>
                    <a:pt x="186" y="2"/>
                  </a:lnTo>
                  <a:lnTo>
                    <a:pt x="213" y="8"/>
                  </a:lnTo>
                  <a:lnTo>
                    <a:pt x="238" y="17"/>
                  </a:lnTo>
                  <a:lnTo>
                    <a:pt x="259" y="30"/>
                  </a:lnTo>
                  <a:lnTo>
                    <a:pt x="277" y="47"/>
                  </a:lnTo>
                  <a:lnTo>
                    <a:pt x="291" y="67"/>
                  </a:lnTo>
                  <a:lnTo>
                    <a:pt x="301" y="91"/>
                  </a:lnTo>
                  <a:lnTo>
                    <a:pt x="306" y="119"/>
                  </a:lnTo>
                  <a:lnTo>
                    <a:pt x="308" y="150"/>
                  </a:lnTo>
                  <a:lnTo>
                    <a:pt x="308" y="375"/>
                  </a:lnTo>
                  <a:lnTo>
                    <a:pt x="307" y="405"/>
                  </a:lnTo>
                  <a:lnTo>
                    <a:pt x="304" y="435"/>
                  </a:lnTo>
                  <a:lnTo>
                    <a:pt x="301" y="466"/>
                  </a:lnTo>
                  <a:lnTo>
                    <a:pt x="240" y="920"/>
                  </a:lnTo>
                  <a:lnTo>
                    <a:pt x="236" y="942"/>
                  </a:lnTo>
                  <a:lnTo>
                    <a:pt x="229" y="959"/>
                  </a:lnTo>
                  <a:lnTo>
                    <a:pt x="219" y="972"/>
                  </a:lnTo>
                  <a:lnTo>
                    <a:pt x="207" y="981"/>
                  </a:lnTo>
                  <a:lnTo>
                    <a:pt x="192" y="987"/>
                  </a:lnTo>
                  <a:lnTo>
                    <a:pt x="174" y="990"/>
                  </a:lnTo>
                  <a:lnTo>
                    <a:pt x="154" y="991"/>
                  </a:lnTo>
                  <a:lnTo>
                    <a:pt x="135" y="990"/>
                  </a:lnTo>
                  <a:lnTo>
                    <a:pt x="117" y="987"/>
                  </a:lnTo>
                  <a:lnTo>
                    <a:pt x="102" y="981"/>
                  </a:lnTo>
                  <a:lnTo>
                    <a:pt x="90" y="972"/>
                  </a:lnTo>
                  <a:lnTo>
                    <a:pt x="80" y="959"/>
                  </a:lnTo>
                  <a:lnTo>
                    <a:pt x="73" y="942"/>
                  </a:lnTo>
                  <a:lnTo>
                    <a:pt x="69" y="920"/>
                  </a:lnTo>
                  <a:lnTo>
                    <a:pt x="8" y="466"/>
                  </a:lnTo>
                  <a:lnTo>
                    <a:pt x="5" y="435"/>
                  </a:lnTo>
                  <a:lnTo>
                    <a:pt x="2" y="405"/>
                  </a:lnTo>
                  <a:lnTo>
                    <a:pt x="0" y="375"/>
                  </a:lnTo>
                  <a:lnTo>
                    <a:pt x="0" y="150"/>
                  </a:lnTo>
                  <a:lnTo>
                    <a:pt x="3" y="119"/>
                  </a:lnTo>
                  <a:lnTo>
                    <a:pt x="8" y="91"/>
                  </a:lnTo>
                  <a:lnTo>
                    <a:pt x="18" y="67"/>
                  </a:lnTo>
                  <a:lnTo>
                    <a:pt x="32" y="47"/>
                  </a:lnTo>
                  <a:lnTo>
                    <a:pt x="50" y="30"/>
                  </a:lnTo>
                  <a:lnTo>
                    <a:pt x="71" y="17"/>
                  </a:lnTo>
                  <a:lnTo>
                    <a:pt x="96" y="8"/>
                  </a:lnTo>
                  <a:lnTo>
                    <a:pt x="123" y="2"/>
                  </a:lnTo>
                  <a:lnTo>
                    <a:pt x="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0"/>
            <p:cNvSpPr>
              <a:spLocks/>
            </p:cNvSpPr>
            <p:nvPr/>
          </p:nvSpPr>
          <p:spPr bwMode="auto">
            <a:xfrm>
              <a:off x="7059613" y="2628900"/>
              <a:ext cx="47625" cy="46038"/>
            </a:xfrm>
            <a:custGeom>
              <a:avLst/>
              <a:gdLst>
                <a:gd name="T0" fmla="*/ 160 w 321"/>
                <a:gd name="T1" fmla="*/ 0 h 319"/>
                <a:gd name="T2" fmla="*/ 193 w 321"/>
                <a:gd name="T3" fmla="*/ 4 h 319"/>
                <a:gd name="T4" fmla="*/ 222 w 321"/>
                <a:gd name="T5" fmla="*/ 14 h 319"/>
                <a:gd name="T6" fmla="*/ 250 w 321"/>
                <a:gd name="T7" fmla="*/ 28 h 319"/>
                <a:gd name="T8" fmla="*/ 274 w 321"/>
                <a:gd name="T9" fmla="*/ 47 h 319"/>
                <a:gd name="T10" fmla="*/ 294 w 321"/>
                <a:gd name="T11" fmla="*/ 71 h 319"/>
                <a:gd name="T12" fmla="*/ 308 w 321"/>
                <a:gd name="T13" fmla="*/ 98 h 319"/>
                <a:gd name="T14" fmla="*/ 318 w 321"/>
                <a:gd name="T15" fmla="*/ 128 h 319"/>
                <a:gd name="T16" fmla="*/ 321 w 321"/>
                <a:gd name="T17" fmla="*/ 159 h 319"/>
                <a:gd name="T18" fmla="*/ 318 w 321"/>
                <a:gd name="T19" fmla="*/ 192 h 319"/>
                <a:gd name="T20" fmla="*/ 308 w 321"/>
                <a:gd name="T21" fmla="*/ 222 h 319"/>
                <a:gd name="T22" fmla="*/ 294 w 321"/>
                <a:gd name="T23" fmla="*/ 249 h 319"/>
                <a:gd name="T24" fmla="*/ 274 w 321"/>
                <a:gd name="T25" fmla="*/ 272 h 319"/>
                <a:gd name="T26" fmla="*/ 250 w 321"/>
                <a:gd name="T27" fmla="*/ 291 h 319"/>
                <a:gd name="T28" fmla="*/ 222 w 321"/>
                <a:gd name="T29" fmla="*/ 306 h 319"/>
                <a:gd name="T30" fmla="*/ 193 w 321"/>
                <a:gd name="T31" fmla="*/ 315 h 319"/>
                <a:gd name="T32" fmla="*/ 160 w 321"/>
                <a:gd name="T33" fmla="*/ 319 h 319"/>
                <a:gd name="T34" fmla="*/ 128 w 321"/>
                <a:gd name="T35" fmla="*/ 315 h 319"/>
                <a:gd name="T36" fmla="*/ 99 w 321"/>
                <a:gd name="T37" fmla="*/ 306 h 319"/>
                <a:gd name="T38" fmla="*/ 71 w 321"/>
                <a:gd name="T39" fmla="*/ 291 h 319"/>
                <a:gd name="T40" fmla="*/ 47 w 321"/>
                <a:gd name="T41" fmla="*/ 272 h 319"/>
                <a:gd name="T42" fmla="*/ 27 w 321"/>
                <a:gd name="T43" fmla="*/ 249 h 319"/>
                <a:gd name="T44" fmla="*/ 13 w 321"/>
                <a:gd name="T45" fmla="*/ 222 h 319"/>
                <a:gd name="T46" fmla="*/ 3 w 321"/>
                <a:gd name="T47" fmla="*/ 192 h 319"/>
                <a:gd name="T48" fmla="*/ 0 w 321"/>
                <a:gd name="T49" fmla="*/ 159 h 319"/>
                <a:gd name="T50" fmla="*/ 3 w 321"/>
                <a:gd name="T51" fmla="*/ 128 h 319"/>
                <a:gd name="T52" fmla="*/ 13 w 321"/>
                <a:gd name="T53" fmla="*/ 98 h 319"/>
                <a:gd name="T54" fmla="*/ 27 w 321"/>
                <a:gd name="T55" fmla="*/ 71 h 319"/>
                <a:gd name="T56" fmla="*/ 47 w 321"/>
                <a:gd name="T57" fmla="*/ 47 h 319"/>
                <a:gd name="T58" fmla="*/ 71 w 321"/>
                <a:gd name="T59" fmla="*/ 28 h 319"/>
                <a:gd name="T60" fmla="*/ 99 w 321"/>
                <a:gd name="T61" fmla="*/ 14 h 319"/>
                <a:gd name="T62" fmla="*/ 128 w 321"/>
                <a:gd name="T63" fmla="*/ 4 h 319"/>
                <a:gd name="T64" fmla="*/ 160 w 321"/>
                <a:gd name="T65"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1" h="319">
                  <a:moveTo>
                    <a:pt x="160" y="0"/>
                  </a:moveTo>
                  <a:lnTo>
                    <a:pt x="193" y="4"/>
                  </a:lnTo>
                  <a:lnTo>
                    <a:pt x="222" y="14"/>
                  </a:lnTo>
                  <a:lnTo>
                    <a:pt x="250" y="28"/>
                  </a:lnTo>
                  <a:lnTo>
                    <a:pt x="274" y="47"/>
                  </a:lnTo>
                  <a:lnTo>
                    <a:pt x="294" y="71"/>
                  </a:lnTo>
                  <a:lnTo>
                    <a:pt x="308" y="98"/>
                  </a:lnTo>
                  <a:lnTo>
                    <a:pt x="318" y="128"/>
                  </a:lnTo>
                  <a:lnTo>
                    <a:pt x="321" y="159"/>
                  </a:lnTo>
                  <a:lnTo>
                    <a:pt x="318" y="192"/>
                  </a:lnTo>
                  <a:lnTo>
                    <a:pt x="308" y="222"/>
                  </a:lnTo>
                  <a:lnTo>
                    <a:pt x="294" y="249"/>
                  </a:lnTo>
                  <a:lnTo>
                    <a:pt x="274" y="272"/>
                  </a:lnTo>
                  <a:lnTo>
                    <a:pt x="250" y="291"/>
                  </a:lnTo>
                  <a:lnTo>
                    <a:pt x="222" y="306"/>
                  </a:lnTo>
                  <a:lnTo>
                    <a:pt x="193" y="315"/>
                  </a:lnTo>
                  <a:lnTo>
                    <a:pt x="160" y="319"/>
                  </a:lnTo>
                  <a:lnTo>
                    <a:pt x="128" y="315"/>
                  </a:lnTo>
                  <a:lnTo>
                    <a:pt x="99" y="306"/>
                  </a:lnTo>
                  <a:lnTo>
                    <a:pt x="71" y="291"/>
                  </a:lnTo>
                  <a:lnTo>
                    <a:pt x="47" y="272"/>
                  </a:lnTo>
                  <a:lnTo>
                    <a:pt x="27" y="249"/>
                  </a:lnTo>
                  <a:lnTo>
                    <a:pt x="13" y="222"/>
                  </a:lnTo>
                  <a:lnTo>
                    <a:pt x="3" y="192"/>
                  </a:lnTo>
                  <a:lnTo>
                    <a:pt x="0" y="159"/>
                  </a:lnTo>
                  <a:lnTo>
                    <a:pt x="3" y="128"/>
                  </a:lnTo>
                  <a:lnTo>
                    <a:pt x="13" y="98"/>
                  </a:lnTo>
                  <a:lnTo>
                    <a:pt x="27" y="71"/>
                  </a:lnTo>
                  <a:lnTo>
                    <a:pt x="47" y="47"/>
                  </a:lnTo>
                  <a:lnTo>
                    <a:pt x="71" y="28"/>
                  </a:lnTo>
                  <a:lnTo>
                    <a:pt x="99" y="14"/>
                  </a:lnTo>
                  <a:lnTo>
                    <a:pt x="128" y="4"/>
                  </a:lnTo>
                  <a:lnTo>
                    <a:pt x="1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userDrawn="1"/>
        </p:nvGrpSpPr>
        <p:grpSpPr>
          <a:xfrm>
            <a:off x="1362655" y="8103244"/>
            <a:ext cx="1137291" cy="1249361"/>
            <a:chOff x="6865938" y="2328863"/>
            <a:chExt cx="434976" cy="477838"/>
          </a:xfrm>
          <a:solidFill>
            <a:schemeClr val="bg1"/>
          </a:solidFill>
        </p:grpSpPr>
        <p:sp>
          <p:nvSpPr>
            <p:cNvPr id="60" name="Freeform 39"/>
            <p:cNvSpPr>
              <a:spLocks noEditPoints="1"/>
            </p:cNvSpPr>
            <p:nvPr/>
          </p:nvSpPr>
          <p:spPr bwMode="auto">
            <a:xfrm>
              <a:off x="6937376" y="2401888"/>
              <a:ext cx="292100" cy="404813"/>
            </a:xfrm>
            <a:custGeom>
              <a:avLst/>
              <a:gdLst>
                <a:gd name="T0" fmla="*/ 750 w 2029"/>
                <a:gd name="T1" fmla="*/ 299 h 2800"/>
                <a:gd name="T2" fmla="*/ 479 w 2029"/>
                <a:gd name="T3" fmla="*/ 466 h 2800"/>
                <a:gd name="T4" fmla="*/ 304 w 2029"/>
                <a:gd name="T5" fmla="*/ 723 h 2800"/>
                <a:gd name="T6" fmla="*/ 259 w 2029"/>
                <a:gd name="T7" fmla="*/ 1034 h 2800"/>
                <a:gd name="T8" fmla="*/ 314 w 2029"/>
                <a:gd name="T9" fmla="*/ 1283 h 2800"/>
                <a:gd name="T10" fmla="*/ 414 w 2029"/>
                <a:gd name="T11" fmla="*/ 1472 h 2800"/>
                <a:gd name="T12" fmla="*/ 530 w 2029"/>
                <a:gd name="T13" fmla="*/ 1646 h 2800"/>
                <a:gd name="T14" fmla="*/ 603 w 2029"/>
                <a:gd name="T15" fmla="*/ 1843 h 2800"/>
                <a:gd name="T16" fmla="*/ 647 w 2029"/>
                <a:gd name="T17" fmla="*/ 1978 h 2800"/>
                <a:gd name="T18" fmla="*/ 1346 w 2029"/>
                <a:gd name="T19" fmla="*/ 2011 h 2800"/>
                <a:gd name="T20" fmla="*/ 1421 w 2029"/>
                <a:gd name="T21" fmla="*/ 1912 h 2800"/>
                <a:gd name="T22" fmla="*/ 1460 w 2029"/>
                <a:gd name="T23" fmla="*/ 1721 h 2800"/>
                <a:gd name="T24" fmla="*/ 1570 w 2029"/>
                <a:gd name="T25" fmla="*/ 1538 h 2800"/>
                <a:gd name="T26" fmla="*/ 1678 w 2029"/>
                <a:gd name="T27" fmla="*/ 1364 h 2800"/>
                <a:gd name="T28" fmla="*/ 1756 w 2029"/>
                <a:gd name="T29" fmla="*/ 1143 h 2800"/>
                <a:gd name="T30" fmla="*/ 1760 w 2029"/>
                <a:gd name="T31" fmla="*/ 844 h 2800"/>
                <a:gd name="T32" fmla="*/ 1634 w 2029"/>
                <a:gd name="T33" fmla="*/ 559 h 2800"/>
                <a:gd name="T34" fmla="*/ 1397 w 2029"/>
                <a:gd name="T35" fmla="*/ 352 h 2800"/>
                <a:gd name="T36" fmla="*/ 1084 w 2029"/>
                <a:gd name="T37" fmla="*/ 258 h 2800"/>
                <a:gd name="T38" fmla="*/ 1258 w 2029"/>
                <a:gd name="T39" fmla="*/ 29 h 2800"/>
                <a:gd name="T40" fmla="*/ 1613 w 2029"/>
                <a:gd name="T41" fmla="*/ 188 h 2800"/>
                <a:gd name="T42" fmla="*/ 1877 w 2029"/>
                <a:gd name="T43" fmla="*/ 461 h 2800"/>
                <a:gd name="T44" fmla="*/ 2015 w 2029"/>
                <a:gd name="T45" fmla="*/ 815 h 2800"/>
                <a:gd name="T46" fmla="*/ 2013 w 2029"/>
                <a:gd name="T47" fmla="*/ 1166 h 2800"/>
                <a:gd name="T48" fmla="*/ 1934 w 2029"/>
                <a:gd name="T49" fmla="*/ 1424 h 2800"/>
                <a:gd name="T50" fmla="*/ 1825 w 2029"/>
                <a:gd name="T51" fmla="*/ 1617 h 2800"/>
                <a:gd name="T52" fmla="*/ 1714 w 2029"/>
                <a:gd name="T53" fmla="*/ 1785 h 2800"/>
                <a:gd name="T54" fmla="*/ 1677 w 2029"/>
                <a:gd name="T55" fmla="*/ 1934 h 2800"/>
                <a:gd name="T56" fmla="*/ 1572 w 2029"/>
                <a:gd name="T57" fmla="*/ 2150 h 2800"/>
                <a:gd name="T58" fmla="*/ 1487 w 2029"/>
                <a:gd name="T59" fmla="*/ 2294 h 2800"/>
                <a:gd name="T60" fmla="*/ 1480 w 2029"/>
                <a:gd name="T61" fmla="*/ 2429 h 2800"/>
                <a:gd name="T62" fmla="*/ 1476 w 2029"/>
                <a:gd name="T63" fmla="*/ 2492 h 2800"/>
                <a:gd name="T64" fmla="*/ 1446 w 2029"/>
                <a:gd name="T65" fmla="*/ 2575 h 2800"/>
                <a:gd name="T66" fmla="*/ 1340 w 2029"/>
                <a:gd name="T67" fmla="*/ 2666 h 2800"/>
                <a:gd name="T68" fmla="*/ 1184 w 2029"/>
                <a:gd name="T69" fmla="*/ 2779 h 2800"/>
                <a:gd name="T70" fmla="*/ 891 w 2029"/>
                <a:gd name="T71" fmla="*/ 2798 h 2800"/>
                <a:gd name="T72" fmla="*/ 762 w 2029"/>
                <a:gd name="T73" fmla="*/ 2698 h 2800"/>
                <a:gd name="T74" fmla="*/ 607 w 2029"/>
                <a:gd name="T75" fmla="*/ 2606 h 2800"/>
                <a:gd name="T76" fmla="*/ 556 w 2029"/>
                <a:gd name="T77" fmla="*/ 2509 h 2800"/>
                <a:gd name="T78" fmla="*/ 551 w 2029"/>
                <a:gd name="T79" fmla="*/ 2466 h 2800"/>
                <a:gd name="T80" fmla="*/ 545 w 2029"/>
                <a:gd name="T81" fmla="*/ 2350 h 2800"/>
                <a:gd name="T82" fmla="*/ 538 w 2029"/>
                <a:gd name="T83" fmla="*/ 2221 h 2800"/>
                <a:gd name="T84" fmla="*/ 376 w 2029"/>
                <a:gd name="T85" fmla="*/ 2025 h 2800"/>
                <a:gd name="T86" fmla="*/ 340 w 2029"/>
                <a:gd name="T87" fmla="*/ 1839 h 2800"/>
                <a:gd name="T88" fmla="*/ 248 w 2029"/>
                <a:gd name="T89" fmla="*/ 1682 h 2800"/>
                <a:gd name="T90" fmla="*/ 138 w 2029"/>
                <a:gd name="T91" fmla="*/ 1508 h 2800"/>
                <a:gd name="T92" fmla="*/ 41 w 2029"/>
                <a:gd name="T93" fmla="*/ 1278 h 2800"/>
                <a:gd name="T94" fmla="*/ 0 w 2029"/>
                <a:gd name="T95" fmla="*/ 973 h 2800"/>
                <a:gd name="T96" fmla="*/ 80 w 2029"/>
                <a:gd name="T97" fmla="*/ 595 h 2800"/>
                <a:gd name="T98" fmla="*/ 298 w 2029"/>
                <a:gd name="T99" fmla="*/ 286 h 2800"/>
                <a:gd name="T100" fmla="*/ 621 w 2029"/>
                <a:gd name="T101" fmla="*/ 77 h 2800"/>
                <a:gd name="T102" fmla="*/ 1014 w 2029"/>
                <a:gd name="T103"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29" h="2800">
                  <a:moveTo>
                    <a:pt x="1014" y="255"/>
                  </a:moveTo>
                  <a:lnTo>
                    <a:pt x="945" y="258"/>
                  </a:lnTo>
                  <a:lnTo>
                    <a:pt x="878" y="266"/>
                  </a:lnTo>
                  <a:lnTo>
                    <a:pt x="813" y="281"/>
                  </a:lnTo>
                  <a:lnTo>
                    <a:pt x="750" y="299"/>
                  </a:lnTo>
                  <a:lnTo>
                    <a:pt x="690" y="324"/>
                  </a:lnTo>
                  <a:lnTo>
                    <a:pt x="632" y="354"/>
                  </a:lnTo>
                  <a:lnTo>
                    <a:pt x="578" y="387"/>
                  </a:lnTo>
                  <a:lnTo>
                    <a:pt x="527" y="424"/>
                  </a:lnTo>
                  <a:lnTo>
                    <a:pt x="479" y="466"/>
                  </a:lnTo>
                  <a:lnTo>
                    <a:pt x="435" y="511"/>
                  </a:lnTo>
                  <a:lnTo>
                    <a:pt x="396" y="559"/>
                  </a:lnTo>
                  <a:lnTo>
                    <a:pt x="361" y="611"/>
                  </a:lnTo>
                  <a:lnTo>
                    <a:pt x="330" y="666"/>
                  </a:lnTo>
                  <a:lnTo>
                    <a:pt x="304" y="723"/>
                  </a:lnTo>
                  <a:lnTo>
                    <a:pt x="284" y="783"/>
                  </a:lnTo>
                  <a:lnTo>
                    <a:pt x="270" y="844"/>
                  </a:lnTo>
                  <a:lnTo>
                    <a:pt x="260" y="908"/>
                  </a:lnTo>
                  <a:lnTo>
                    <a:pt x="257" y="973"/>
                  </a:lnTo>
                  <a:lnTo>
                    <a:pt x="259" y="1034"/>
                  </a:lnTo>
                  <a:lnTo>
                    <a:pt x="264" y="1090"/>
                  </a:lnTo>
                  <a:lnTo>
                    <a:pt x="273" y="1143"/>
                  </a:lnTo>
                  <a:lnTo>
                    <a:pt x="284" y="1193"/>
                  </a:lnTo>
                  <a:lnTo>
                    <a:pt x="298" y="1240"/>
                  </a:lnTo>
                  <a:lnTo>
                    <a:pt x="314" y="1283"/>
                  </a:lnTo>
                  <a:lnTo>
                    <a:pt x="331" y="1325"/>
                  </a:lnTo>
                  <a:lnTo>
                    <a:pt x="351" y="1364"/>
                  </a:lnTo>
                  <a:lnTo>
                    <a:pt x="371" y="1402"/>
                  </a:lnTo>
                  <a:lnTo>
                    <a:pt x="393" y="1437"/>
                  </a:lnTo>
                  <a:lnTo>
                    <a:pt x="414" y="1472"/>
                  </a:lnTo>
                  <a:lnTo>
                    <a:pt x="437" y="1505"/>
                  </a:lnTo>
                  <a:lnTo>
                    <a:pt x="458" y="1537"/>
                  </a:lnTo>
                  <a:lnTo>
                    <a:pt x="483" y="1573"/>
                  </a:lnTo>
                  <a:lnTo>
                    <a:pt x="507" y="1610"/>
                  </a:lnTo>
                  <a:lnTo>
                    <a:pt x="530" y="1646"/>
                  </a:lnTo>
                  <a:lnTo>
                    <a:pt x="551" y="1683"/>
                  </a:lnTo>
                  <a:lnTo>
                    <a:pt x="569" y="1721"/>
                  </a:lnTo>
                  <a:lnTo>
                    <a:pt x="584" y="1760"/>
                  </a:lnTo>
                  <a:lnTo>
                    <a:pt x="595" y="1800"/>
                  </a:lnTo>
                  <a:lnTo>
                    <a:pt x="603" y="1843"/>
                  </a:lnTo>
                  <a:lnTo>
                    <a:pt x="605" y="1888"/>
                  </a:lnTo>
                  <a:lnTo>
                    <a:pt x="608" y="1912"/>
                  </a:lnTo>
                  <a:lnTo>
                    <a:pt x="617" y="1936"/>
                  </a:lnTo>
                  <a:lnTo>
                    <a:pt x="630" y="1958"/>
                  </a:lnTo>
                  <a:lnTo>
                    <a:pt x="647" y="1978"/>
                  </a:lnTo>
                  <a:lnTo>
                    <a:pt x="665" y="1996"/>
                  </a:lnTo>
                  <a:lnTo>
                    <a:pt x="683" y="2011"/>
                  </a:lnTo>
                  <a:lnTo>
                    <a:pt x="701" y="2025"/>
                  </a:lnTo>
                  <a:lnTo>
                    <a:pt x="1328" y="2025"/>
                  </a:lnTo>
                  <a:lnTo>
                    <a:pt x="1346" y="2011"/>
                  </a:lnTo>
                  <a:lnTo>
                    <a:pt x="1364" y="1996"/>
                  </a:lnTo>
                  <a:lnTo>
                    <a:pt x="1383" y="1978"/>
                  </a:lnTo>
                  <a:lnTo>
                    <a:pt x="1399" y="1958"/>
                  </a:lnTo>
                  <a:lnTo>
                    <a:pt x="1412" y="1936"/>
                  </a:lnTo>
                  <a:lnTo>
                    <a:pt x="1421" y="1912"/>
                  </a:lnTo>
                  <a:lnTo>
                    <a:pt x="1424" y="1888"/>
                  </a:lnTo>
                  <a:lnTo>
                    <a:pt x="1426" y="1843"/>
                  </a:lnTo>
                  <a:lnTo>
                    <a:pt x="1434" y="1800"/>
                  </a:lnTo>
                  <a:lnTo>
                    <a:pt x="1445" y="1760"/>
                  </a:lnTo>
                  <a:lnTo>
                    <a:pt x="1460" y="1721"/>
                  </a:lnTo>
                  <a:lnTo>
                    <a:pt x="1478" y="1684"/>
                  </a:lnTo>
                  <a:lnTo>
                    <a:pt x="1498" y="1646"/>
                  </a:lnTo>
                  <a:lnTo>
                    <a:pt x="1520" y="1610"/>
                  </a:lnTo>
                  <a:lnTo>
                    <a:pt x="1545" y="1574"/>
                  </a:lnTo>
                  <a:lnTo>
                    <a:pt x="1570" y="1538"/>
                  </a:lnTo>
                  <a:lnTo>
                    <a:pt x="1592" y="1506"/>
                  </a:lnTo>
                  <a:lnTo>
                    <a:pt x="1614" y="1473"/>
                  </a:lnTo>
                  <a:lnTo>
                    <a:pt x="1636" y="1438"/>
                  </a:lnTo>
                  <a:lnTo>
                    <a:pt x="1658" y="1402"/>
                  </a:lnTo>
                  <a:lnTo>
                    <a:pt x="1678" y="1364"/>
                  </a:lnTo>
                  <a:lnTo>
                    <a:pt x="1698" y="1325"/>
                  </a:lnTo>
                  <a:lnTo>
                    <a:pt x="1715" y="1283"/>
                  </a:lnTo>
                  <a:lnTo>
                    <a:pt x="1731" y="1240"/>
                  </a:lnTo>
                  <a:lnTo>
                    <a:pt x="1745" y="1193"/>
                  </a:lnTo>
                  <a:lnTo>
                    <a:pt x="1756" y="1143"/>
                  </a:lnTo>
                  <a:lnTo>
                    <a:pt x="1765" y="1090"/>
                  </a:lnTo>
                  <a:lnTo>
                    <a:pt x="1770" y="1034"/>
                  </a:lnTo>
                  <a:lnTo>
                    <a:pt x="1772" y="973"/>
                  </a:lnTo>
                  <a:lnTo>
                    <a:pt x="1769" y="908"/>
                  </a:lnTo>
                  <a:lnTo>
                    <a:pt x="1760" y="844"/>
                  </a:lnTo>
                  <a:lnTo>
                    <a:pt x="1745" y="782"/>
                  </a:lnTo>
                  <a:lnTo>
                    <a:pt x="1725" y="723"/>
                  </a:lnTo>
                  <a:lnTo>
                    <a:pt x="1700" y="666"/>
                  </a:lnTo>
                  <a:lnTo>
                    <a:pt x="1668" y="610"/>
                  </a:lnTo>
                  <a:lnTo>
                    <a:pt x="1634" y="559"/>
                  </a:lnTo>
                  <a:lnTo>
                    <a:pt x="1594" y="511"/>
                  </a:lnTo>
                  <a:lnTo>
                    <a:pt x="1550" y="466"/>
                  </a:lnTo>
                  <a:lnTo>
                    <a:pt x="1503" y="424"/>
                  </a:lnTo>
                  <a:lnTo>
                    <a:pt x="1451" y="386"/>
                  </a:lnTo>
                  <a:lnTo>
                    <a:pt x="1397" y="352"/>
                  </a:lnTo>
                  <a:lnTo>
                    <a:pt x="1339" y="324"/>
                  </a:lnTo>
                  <a:lnTo>
                    <a:pt x="1278" y="299"/>
                  </a:lnTo>
                  <a:lnTo>
                    <a:pt x="1216" y="281"/>
                  </a:lnTo>
                  <a:lnTo>
                    <a:pt x="1151" y="266"/>
                  </a:lnTo>
                  <a:lnTo>
                    <a:pt x="1084" y="258"/>
                  </a:lnTo>
                  <a:lnTo>
                    <a:pt x="1014" y="255"/>
                  </a:lnTo>
                  <a:close/>
                  <a:moveTo>
                    <a:pt x="1014" y="0"/>
                  </a:moveTo>
                  <a:lnTo>
                    <a:pt x="1097" y="3"/>
                  </a:lnTo>
                  <a:lnTo>
                    <a:pt x="1179" y="13"/>
                  </a:lnTo>
                  <a:lnTo>
                    <a:pt x="1258" y="29"/>
                  </a:lnTo>
                  <a:lnTo>
                    <a:pt x="1335" y="50"/>
                  </a:lnTo>
                  <a:lnTo>
                    <a:pt x="1408" y="77"/>
                  </a:lnTo>
                  <a:lnTo>
                    <a:pt x="1480" y="109"/>
                  </a:lnTo>
                  <a:lnTo>
                    <a:pt x="1548" y="147"/>
                  </a:lnTo>
                  <a:lnTo>
                    <a:pt x="1613" y="188"/>
                  </a:lnTo>
                  <a:lnTo>
                    <a:pt x="1673" y="235"/>
                  </a:lnTo>
                  <a:lnTo>
                    <a:pt x="1731" y="286"/>
                  </a:lnTo>
                  <a:lnTo>
                    <a:pt x="1783" y="340"/>
                  </a:lnTo>
                  <a:lnTo>
                    <a:pt x="1833" y="399"/>
                  </a:lnTo>
                  <a:lnTo>
                    <a:pt x="1877" y="461"/>
                  </a:lnTo>
                  <a:lnTo>
                    <a:pt x="1915" y="526"/>
                  </a:lnTo>
                  <a:lnTo>
                    <a:pt x="1949" y="595"/>
                  </a:lnTo>
                  <a:lnTo>
                    <a:pt x="1976" y="667"/>
                  </a:lnTo>
                  <a:lnTo>
                    <a:pt x="1999" y="739"/>
                  </a:lnTo>
                  <a:lnTo>
                    <a:pt x="2015" y="815"/>
                  </a:lnTo>
                  <a:lnTo>
                    <a:pt x="2025" y="893"/>
                  </a:lnTo>
                  <a:lnTo>
                    <a:pt x="2029" y="973"/>
                  </a:lnTo>
                  <a:lnTo>
                    <a:pt x="2026" y="1041"/>
                  </a:lnTo>
                  <a:lnTo>
                    <a:pt x="2021" y="1105"/>
                  </a:lnTo>
                  <a:lnTo>
                    <a:pt x="2013" y="1166"/>
                  </a:lnTo>
                  <a:lnTo>
                    <a:pt x="2001" y="1224"/>
                  </a:lnTo>
                  <a:lnTo>
                    <a:pt x="1988" y="1278"/>
                  </a:lnTo>
                  <a:lnTo>
                    <a:pt x="1972" y="1329"/>
                  </a:lnTo>
                  <a:lnTo>
                    <a:pt x="1953" y="1378"/>
                  </a:lnTo>
                  <a:lnTo>
                    <a:pt x="1934" y="1424"/>
                  </a:lnTo>
                  <a:lnTo>
                    <a:pt x="1913" y="1466"/>
                  </a:lnTo>
                  <a:lnTo>
                    <a:pt x="1892" y="1507"/>
                  </a:lnTo>
                  <a:lnTo>
                    <a:pt x="1869" y="1546"/>
                  </a:lnTo>
                  <a:lnTo>
                    <a:pt x="1847" y="1583"/>
                  </a:lnTo>
                  <a:lnTo>
                    <a:pt x="1825" y="1617"/>
                  </a:lnTo>
                  <a:lnTo>
                    <a:pt x="1803" y="1649"/>
                  </a:lnTo>
                  <a:lnTo>
                    <a:pt x="1781" y="1681"/>
                  </a:lnTo>
                  <a:lnTo>
                    <a:pt x="1756" y="1719"/>
                  </a:lnTo>
                  <a:lnTo>
                    <a:pt x="1733" y="1753"/>
                  </a:lnTo>
                  <a:lnTo>
                    <a:pt x="1714" y="1785"/>
                  </a:lnTo>
                  <a:lnTo>
                    <a:pt x="1700" y="1813"/>
                  </a:lnTo>
                  <a:lnTo>
                    <a:pt x="1689" y="1839"/>
                  </a:lnTo>
                  <a:lnTo>
                    <a:pt x="1682" y="1864"/>
                  </a:lnTo>
                  <a:lnTo>
                    <a:pt x="1680" y="1888"/>
                  </a:lnTo>
                  <a:lnTo>
                    <a:pt x="1677" y="1934"/>
                  </a:lnTo>
                  <a:lnTo>
                    <a:pt x="1667" y="1980"/>
                  </a:lnTo>
                  <a:lnTo>
                    <a:pt x="1652" y="2025"/>
                  </a:lnTo>
                  <a:lnTo>
                    <a:pt x="1630" y="2068"/>
                  </a:lnTo>
                  <a:lnTo>
                    <a:pt x="1604" y="2110"/>
                  </a:lnTo>
                  <a:lnTo>
                    <a:pt x="1572" y="2150"/>
                  </a:lnTo>
                  <a:lnTo>
                    <a:pt x="1534" y="2187"/>
                  </a:lnTo>
                  <a:lnTo>
                    <a:pt x="1491" y="2221"/>
                  </a:lnTo>
                  <a:lnTo>
                    <a:pt x="1490" y="2242"/>
                  </a:lnTo>
                  <a:lnTo>
                    <a:pt x="1489" y="2267"/>
                  </a:lnTo>
                  <a:lnTo>
                    <a:pt x="1487" y="2294"/>
                  </a:lnTo>
                  <a:lnTo>
                    <a:pt x="1486" y="2322"/>
                  </a:lnTo>
                  <a:lnTo>
                    <a:pt x="1484" y="2350"/>
                  </a:lnTo>
                  <a:lnTo>
                    <a:pt x="1483" y="2378"/>
                  </a:lnTo>
                  <a:lnTo>
                    <a:pt x="1481" y="2405"/>
                  </a:lnTo>
                  <a:lnTo>
                    <a:pt x="1480" y="2429"/>
                  </a:lnTo>
                  <a:lnTo>
                    <a:pt x="1479" y="2449"/>
                  </a:lnTo>
                  <a:lnTo>
                    <a:pt x="1478" y="2466"/>
                  </a:lnTo>
                  <a:lnTo>
                    <a:pt x="1478" y="2476"/>
                  </a:lnTo>
                  <a:lnTo>
                    <a:pt x="1476" y="2479"/>
                  </a:lnTo>
                  <a:lnTo>
                    <a:pt x="1476" y="2492"/>
                  </a:lnTo>
                  <a:lnTo>
                    <a:pt x="1474" y="2506"/>
                  </a:lnTo>
                  <a:lnTo>
                    <a:pt x="1470" y="2522"/>
                  </a:lnTo>
                  <a:lnTo>
                    <a:pt x="1465" y="2539"/>
                  </a:lnTo>
                  <a:lnTo>
                    <a:pt x="1457" y="2557"/>
                  </a:lnTo>
                  <a:lnTo>
                    <a:pt x="1446" y="2575"/>
                  </a:lnTo>
                  <a:lnTo>
                    <a:pt x="1432" y="2594"/>
                  </a:lnTo>
                  <a:lnTo>
                    <a:pt x="1416" y="2613"/>
                  </a:lnTo>
                  <a:lnTo>
                    <a:pt x="1395" y="2631"/>
                  </a:lnTo>
                  <a:lnTo>
                    <a:pt x="1370" y="2650"/>
                  </a:lnTo>
                  <a:lnTo>
                    <a:pt x="1340" y="2666"/>
                  </a:lnTo>
                  <a:lnTo>
                    <a:pt x="1307" y="2683"/>
                  </a:lnTo>
                  <a:lnTo>
                    <a:pt x="1267" y="2698"/>
                  </a:lnTo>
                  <a:lnTo>
                    <a:pt x="1244" y="2727"/>
                  </a:lnTo>
                  <a:lnTo>
                    <a:pt x="1216" y="2754"/>
                  </a:lnTo>
                  <a:lnTo>
                    <a:pt x="1184" y="2779"/>
                  </a:lnTo>
                  <a:lnTo>
                    <a:pt x="1162" y="2790"/>
                  </a:lnTo>
                  <a:lnTo>
                    <a:pt x="1138" y="2798"/>
                  </a:lnTo>
                  <a:lnTo>
                    <a:pt x="1113" y="2800"/>
                  </a:lnTo>
                  <a:lnTo>
                    <a:pt x="916" y="2800"/>
                  </a:lnTo>
                  <a:lnTo>
                    <a:pt x="891" y="2798"/>
                  </a:lnTo>
                  <a:lnTo>
                    <a:pt x="867" y="2790"/>
                  </a:lnTo>
                  <a:lnTo>
                    <a:pt x="845" y="2779"/>
                  </a:lnTo>
                  <a:lnTo>
                    <a:pt x="813" y="2754"/>
                  </a:lnTo>
                  <a:lnTo>
                    <a:pt x="785" y="2727"/>
                  </a:lnTo>
                  <a:lnTo>
                    <a:pt x="762" y="2698"/>
                  </a:lnTo>
                  <a:lnTo>
                    <a:pt x="720" y="2681"/>
                  </a:lnTo>
                  <a:lnTo>
                    <a:pt x="684" y="2664"/>
                  </a:lnTo>
                  <a:lnTo>
                    <a:pt x="653" y="2646"/>
                  </a:lnTo>
                  <a:lnTo>
                    <a:pt x="628" y="2626"/>
                  </a:lnTo>
                  <a:lnTo>
                    <a:pt x="607" y="2606"/>
                  </a:lnTo>
                  <a:lnTo>
                    <a:pt x="590" y="2585"/>
                  </a:lnTo>
                  <a:lnTo>
                    <a:pt x="578" y="2566"/>
                  </a:lnTo>
                  <a:lnTo>
                    <a:pt x="567" y="2546"/>
                  </a:lnTo>
                  <a:lnTo>
                    <a:pt x="561" y="2527"/>
                  </a:lnTo>
                  <a:lnTo>
                    <a:pt x="556" y="2509"/>
                  </a:lnTo>
                  <a:lnTo>
                    <a:pt x="554" y="2494"/>
                  </a:lnTo>
                  <a:lnTo>
                    <a:pt x="552" y="2479"/>
                  </a:lnTo>
                  <a:lnTo>
                    <a:pt x="552" y="2479"/>
                  </a:lnTo>
                  <a:lnTo>
                    <a:pt x="552" y="2476"/>
                  </a:lnTo>
                  <a:lnTo>
                    <a:pt x="551" y="2466"/>
                  </a:lnTo>
                  <a:lnTo>
                    <a:pt x="550" y="2449"/>
                  </a:lnTo>
                  <a:lnTo>
                    <a:pt x="549" y="2429"/>
                  </a:lnTo>
                  <a:lnTo>
                    <a:pt x="548" y="2405"/>
                  </a:lnTo>
                  <a:lnTo>
                    <a:pt x="546" y="2378"/>
                  </a:lnTo>
                  <a:lnTo>
                    <a:pt x="545" y="2350"/>
                  </a:lnTo>
                  <a:lnTo>
                    <a:pt x="543" y="2322"/>
                  </a:lnTo>
                  <a:lnTo>
                    <a:pt x="542" y="2294"/>
                  </a:lnTo>
                  <a:lnTo>
                    <a:pt x="540" y="2267"/>
                  </a:lnTo>
                  <a:lnTo>
                    <a:pt x="539" y="2242"/>
                  </a:lnTo>
                  <a:lnTo>
                    <a:pt x="538" y="2221"/>
                  </a:lnTo>
                  <a:lnTo>
                    <a:pt x="495" y="2187"/>
                  </a:lnTo>
                  <a:lnTo>
                    <a:pt x="457" y="2150"/>
                  </a:lnTo>
                  <a:lnTo>
                    <a:pt x="425" y="2110"/>
                  </a:lnTo>
                  <a:lnTo>
                    <a:pt x="398" y="2068"/>
                  </a:lnTo>
                  <a:lnTo>
                    <a:pt x="376" y="2025"/>
                  </a:lnTo>
                  <a:lnTo>
                    <a:pt x="362" y="1980"/>
                  </a:lnTo>
                  <a:lnTo>
                    <a:pt x="352" y="1934"/>
                  </a:lnTo>
                  <a:lnTo>
                    <a:pt x="349" y="1888"/>
                  </a:lnTo>
                  <a:lnTo>
                    <a:pt x="347" y="1864"/>
                  </a:lnTo>
                  <a:lnTo>
                    <a:pt x="340" y="1839"/>
                  </a:lnTo>
                  <a:lnTo>
                    <a:pt x="329" y="1813"/>
                  </a:lnTo>
                  <a:lnTo>
                    <a:pt x="315" y="1785"/>
                  </a:lnTo>
                  <a:lnTo>
                    <a:pt x="296" y="1753"/>
                  </a:lnTo>
                  <a:lnTo>
                    <a:pt x="274" y="1719"/>
                  </a:lnTo>
                  <a:lnTo>
                    <a:pt x="248" y="1682"/>
                  </a:lnTo>
                  <a:lnTo>
                    <a:pt x="227" y="1650"/>
                  </a:lnTo>
                  <a:lnTo>
                    <a:pt x="205" y="1617"/>
                  </a:lnTo>
                  <a:lnTo>
                    <a:pt x="182" y="1583"/>
                  </a:lnTo>
                  <a:lnTo>
                    <a:pt x="160" y="1546"/>
                  </a:lnTo>
                  <a:lnTo>
                    <a:pt x="138" y="1508"/>
                  </a:lnTo>
                  <a:lnTo>
                    <a:pt x="116" y="1466"/>
                  </a:lnTo>
                  <a:lnTo>
                    <a:pt x="95" y="1424"/>
                  </a:lnTo>
                  <a:lnTo>
                    <a:pt x="76" y="1378"/>
                  </a:lnTo>
                  <a:lnTo>
                    <a:pt x="57" y="1329"/>
                  </a:lnTo>
                  <a:lnTo>
                    <a:pt x="41" y="1278"/>
                  </a:lnTo>
                  <a:lnTo>
                    <a:pt x="28" y="1224"/>
                  </a:lnTo>
                  <a:lnTo>
                    <a:pt x="16" y="1166"/>
                  </a:lnTo>
                  <a:lnTo>
                    <a:pt x="8" y="1105"/>
                  </a:lnTo>
                  <a:lnTo>
                    <a:pt x="2" y="1041"/>
                  </a:lnTo>
                  <a:lnTo>
                    <a:pt x="0" y="973"/>
                  </a:lnTo>
                  <a:lnTo>
                    <a:pt x="4" y="893"/>
                  </a:lnTo>
                  <a:lnTo>
                    <a:pt x="14" y="815"/>
                  </a:lnTo>
                  <a:lnTo>
                    <a:pt x="30" y="739"/>
                  </a:lnTo>
                  <a:lnTo>
                    <a:pt x="53" y="667"/>
                  </a:lnTo>
                  <a:lnTo>
                    <a:pt x="80" y="595"/>
                  </a:lnTo>
                  <a:lnTo>
                    <a:pt x="114" y="526"/>
                  </a:lnTo>
                  <a:lnTo>
                    <a:pt x="152" y="461"/>
                  </a:lnTo>
                  <a:lnTo>
                    <a:pt x="196" y="399"/>
                  </a:lnTo>
                  <a:lnTo>
                    <a:pt x="246" y="340"/>
                  </a:lnTo>
                  <a:lnTo>
                    <a:pt x="298" y="286"/>
                  </a:lnTo>
                  <a:lnTo>
                    <a:pt x="356" y="235"/>
                  </a:lnTo>
                  <a:lnTo>
                    <a:pt x="416" y="188"/>
                  </a:lnTo>
                  <a:lnTo>
                    <a:pt x="481" y="147"/>
                  </a:lnTo>
                  <a:lnTo>
                    <a:pt x="549" y="109"/>
                  </a:lnTo>
                  <a:lnTo>
                    <a:pt x="621" y="77"/>
                  </a:lnTo>
                  <a:lnTo>
                    <a:pt x="695" y="50"/>
                  </a:lnTo>
                  <a:lnTo>
                    <a:pt x="771" y="29"/>
                  </a:lnTo>
                  <a:lnTo>
                    <a:pt x="850" y="13"/>
                  </a:lnTo>
                  <a:lnTo>
                    <a:pt x="932" y="3"/>
                  </a:lnTo>
                  <a:lnTo>
                    <a:pt x="10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40"/>
            <p:cNvSpPr>
              <a:spLocks/>
            </p:cNvSpPr>
            <p:nvPr/>
          </p:nvSpPr>
          <p:spPr bwMode="auto">
            <a:xfrm>
              <a:off x="7073901" y="2328863"/>
              <a:ext cx="19050" cy="46038"/>
            </a:xfrm>
            <a:custGeom>
              <a:avLst/>
              <a:gdLst>
                <a:gd name="T0" fmla="*/ 63 w 127"/>
                <a:gd name="T1" fmla="*/ 0 h 318"/>
                <a:gd name="T2" fmla="*/ 63 w 127"/>
                <a:gd name="T3" fmla="*/ 0 h 318"/>
                <a:gd name="T4" fmla="*/ 80 w 127"/>
                <a:gd name="T5" fmla="*/ 2 h 318"/>
                <a:gd name="T6" fmla="*/ 96 w 127"/>
                <a:gd name="T7" fmla="*/ 9 h 318"/>
                <a:gd name="T8" fmla="*/ 109 w 127"/>
                <a:gd name="T9" fmla="*/ 19 h 318"/>
                <a:gd name="T10" fmla="*/ 119 w 127"/>
                <a:gd name="T11" fmla="*/ 32 h 318"/>
                <a:gd name="T12" fmla="*/ 125 w 127"/>
                <a:gd name="T13" fmla="*/ 47 h 318"/>
                <a:gd name="T14" fmla="*/ 127 w 127"/>
                <a:gd name="T15" fmla="*/ 64 h 318"/>
                <a:gd name="T16" fmla="*/ 127 w 127"/>
                <a:gd name="T17" fmla="*/ 254 h 318"/>
                <a:gd name="T18" fmla="*/ 125 w 127"/>
                <a:gd name="T19" fmla="*/ 272 h 318"/>
                <a:gd name="T20" fmla="*/ 119 w 127"/>
                <a:gd name="T21" fmla="*/ 286 h 318"/>
                <a:gd name="T22" fmla="*/ 109 w 127"/>
                <a:gd name="T23" fmla="*/ 300 h 318"/>
                <a:gd name="T24" fmla="*/ 96 w 127"/>
                <a:gd name="T25" fmla="*/ 309 h 318"/>
                <a:gd name="T26" fmla="*/ 80 w 127"/>
                <a:gd name="T27" fmla="*/ 315 h 318"/>
                <a:gd name="T28" fmla="*/ 63 w 127"/>
                <a:gd name="T29" fmla="*/ 318 h 318"/>
                <a:gd name="T30" fmla="*/ 47 w 127"/>
                <a:gd name="T31" fmla="*/ 315 h 318"/>
                <a:gd name="T32" fmla="*/ 31 w 127"/>
                <a:gd name="T33" fmla="*/ 309 h 318"/>
                <a:gd name="T34" fmla="*/ 18 w 127"/>
                <a:gd name="T35" fmla="*/ 300 h 318"/>
                <a:gd name="T36" fmla="*/ 8 w 127"/>
                <a:gd name="T37" fmla="*/ 286 h 318"/>
                <a:gd name="T38" fmla="*/ 2 w 127"/>
                <a:gd name="T39" fmla="*/ 272 h 318"/>
                <a:gd name="T40" fmla="*/ 0 w 127"/>
                <a:gd name="T41" fmla="*/ 254 h 318"/>
                <a:gd name="T42" fmla="*/ 0 w 127"/>
                <a:gd name="T43" fmla="*/ 64 h 318"/>
                <a:gd name="T44" fmla="*/ 2 w 127"/>
                <a:gd name="T45" fmla="*/ 47 h 318"/>
                <a:gd name="T46" fmla="*/ 8 w 127"/>
                <a:gd name="T47" fmla="*/ 32 h 318"/>
                <a:gd name="T48" fmla="*/ 18 w 127"/>
                <a:gd name="T49" fmla="*/ 19 h 318"/>
                <a:gd name="T50" fmla="*/ 31 w 127"/>
                <a:gd name="T51" fmla="*/ 9 h 318"/>
                <a:gd name="T52" fmla="*/ 47 w 127"/>
                <a:gd name="T53" fmla="*/ 2 h 318"/>
                <a:gd name="T54" fmla="*/ 63 w 127"/>
                <a:gd name="T5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 h="318">
                  <a:moveTo>
                    <a:pt x="63" y="0"/>
                  </a:moveTo>
                  <a:lnTo>
                    <a:pt x="63" y="0"/>
                  </a:lnTo>
                  <a:lnTo>
                    <a:pt x="80" y="2"/>
                  </a:lnTo>
                  <a:lnTo>
                    <a:pt x="96" y="9"/>
                  </a:lnTo>
                  <a:lnTo>
                    <a:pt x="109" y="19"/>
                  </a:lnTo>
                  <a:lnTo>
                    <a:pt x="119" y="32"/>
                  </a:lnTo>
                  <a:lnTo>
                    <a:pt x="125" y="47"/>
                  </a:lnTo>
                  <a:lnTo>
                    <a:pt x="127" y="64"/>
                  </a:lnTo>
                  <a:lnTo>
                    <a:pt x="127" y="254"/>
                  </a:lnTo>
                  <a:lnTo>
                    <a:pt x="125" y="272"/>
                  </a:lnTo>
                  <a:lnTo>
                    <a:pt x="119" y="286"/>
                  </a:lnTo>
                  <a:lnTo>
                    <a:pt x="109" y="300"/>
                  </a:lnTo>
                  <a:lnTo>
                    <a:pt x="96" y="309"/>
                  </a:lnTo>
                  <a:lnTo>
                    <a:pt x="80" y="315"/>
                  </a:lnTo>
                  <a:lnTo>
                    <a:pt x="63" y="318"/>
                  </a:lnTo>
                  <a:lnTo>
                    <a:pt x="47" y="315"/>
                  </a:lnTo>
                  <a:lnTo>
                    <a:pt x="31" y="309"/>
                  </a:lnTo>
                  <a:lnTo>
                    <a:pt x="18" y="300"/>
                  </a:lnTo>
                  <a:lnTo>
                    <a:pt x="8" y="286"/>
                  </a:lnTo>
                  <a:lnTo>
                    <a:pt x="2" y="272"/>
                  </a:lnTo>
                  <a:lnTo>
                    <a:pt x="0" y="254"/>
                  </a:lnTo>
                  <a:lnTo>
                    <a:pt x="0" y="64"/>
                  </a:lnTo>
                  <a:lnTo>
                    <a:pt x="2" y="47"/>
                  </a:lnTo>
                  <a:lnTo>
                    <a:pt x="8" y="32"/>
                  </a:lnTo>
                  <a:lnTo>
                    <a:pt x="18" y="19"/>
                  </a:lnTo>
                  <a:lnTo>
                    <a:pt x="31" y="9"/>
                  </a:lnTo>
                  <a:lnTo>
                    <a:pt x="47" y="2"/>
                  </a:lnTo>
                  <a:lnTo>
                    <a:pt x="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41"/>
            <p:cNvSpPr>
              <a:spLocks/>
            </p:cNvSpPr>
            <p:nvPr/>
          </p:nvSpPr>
          <p:spPr bwMode="auto">
            <a:xfrm>
              <a:off x="6970713" y="2357438"/>
              <a:ext cx="31750" cy="41275"/>
            </a:xfrm>
            <a:custGeom>
              <a:avLst/>
              <a:gdLst>
                <a:gd name="T0" fmla="*/ 64 w 224"/>
                <a:gd name="T1" fmla="*/ 0 h 293"/>
                <a:gd name="T2" fmla="*/ 80 w 224"/>
                <a:gd name="T3" fmla="*/ 2 h 293"/>
                <a:gd name="T4" fmla="*/ 95 w 224"/>
                <a:gd name="T5" fmla="*/ 8 h 293"/>
                <a:gd name="T6" fmla="*/ 109 w 224"/>
                <a:gd name="T7" fmla="*/ 18 h 293"/>
                <a:gd name="T8" fmla="*/ 119 w 224"/>
                <a:gd name="T9" fmla="*/ 32 h 293"/>
                <a:gd name="T10" fmla="*/ 216 w 224"/>
                <a:gd name="T11" fmla="*/ 197 h 293"/>
                <a:gd name="T12" fmla="*/ 222 w 224"/>
                <a:gd name="T13" fmla="*/ 213 h 293"/>
                <a:gd name="T14" fmla="*/ 224 w 224"/>
                <a:gd name="T15" fmla="*/ 230 h 293"/>
                <a:gd name="T16" fmla="*/ 222 w 224"/>
                <a:gd name="T17" fmla="*/ 245 h 293"/>
                <a:gd name="T18" fmla="*/ 216 w 224"/>
                <a:gd name="T19" fmla="*/ 261 h 293"/>
                <a:gd name="T20" fmla="*/ 206 w 224"/>
                <a:gd name="T21" fmla="*/ 274 h 293"/>
                <a:gd name="T22" fmla="*/ 193 w 224"/>
                <a:gd name="T23" fmla="*/ 285 h 293"/>
                <a:gd name="T24" fmla="*/ 177 w 224"/>
                <a:gd name="T25" fmla="*/ 291 h 293"/>
                <a:gd name="T26" fmla="*/ 160 w 224"/>
                <a:gd name="T27" fmla="*/ 293 h 293"/>
                <a:gd name="T28" fmla="*/ 143 w 224"/>
                <a:gd name="T29" fmla="*/ 291 h 293"/>
                <a:gd name="T30" fmla="*/ 129 w 224"/>
                <a:gd name="T31" fmla="*/ 285 h 293"/>
                <a:gd name="T32" fmla="*/ 115 w 224"/>
                <a:gd name="T33" fmla="*/ 274 h 293"/>
                <a:gd name="T34" fmla="*/ 105 w 224"/>
                <a:gd name="T35" fmla="*/ 261 h 293"/>
                <a:gd name="T36" fmla="*/ 8 w 224"/>
                <a:gd name="T37" fmla="*/ 95 h 293"/>
                <a:gd name="T38" fmla="*/ 2 w 224"/>
                <a:gd name="T39" fmla="*/ 80 h 293"/>
                <a:gd name="T40" fmla="*/ 0 w 224"/>
                <a:gd name="T41" fmla="*/ 63 h 293"/>
                <a:gd name="T42" fmla="*/ 2 w 224"/>
                <a:gd name="T43" fmla="*/ 48 h 293"/>
                <a:gd name="T44" fmla="*/ 8 w 224"/>
                <a:gd name="T45" fmla="*/ 32 h 293"/>
                <a:gd name="T46" fmla="*/ 19 w 224"/>
                <a:gd name="T47" fmla="*/ 19 h 293"/>
                <a:gd name="T48" fmla="*/ 31 w 224"/>
                <a:gd name="T49" fmla="*/ 9 h 293"/>
                <a:gd name="T50" fmla="*/ 48 w 224"/>
                <a:gd name="T51" fmla="*/ 2 h 293"/>
                <a:gd name="T52" fmla="*/ 64 w 224"/>
                <a:gd name="T5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3">
                  <a:moveTo>
                    <a:pt x="64" y="0"/>
                  </a:moveTo>
                  <a:lnTo>
                    <a:pt x="80" y="2"/>
                  </a:lnTo>
                  <a:lnTo>
                    <a:pt x="95" y="8"/>
                  </a:lnTo>
                  <a:lnTo>
                    <a:pt x="109" y="18"/>
                  </a:lnTo>
                  <a:lnTo>
                    <a:pt x="119" y="32"/>
                  </a:lnTo>
                  <a:lnTo>
                    <a:pt x="216" y="197"/>
                  </a:lnTo>
                  <a:lnTo>
                    <a:pt x="222" y="213"/>
                  </a:lnTo>
                  <a:lnTo>
                    <a:pt x="224" y="230"/>
                  </a:lnTo>
                  <a:lnTo>
                    <a:pt x="222" y="245"/>
                  </a:lnTo>
                  <a:lnTo>
                    <a:pt x="216" y="261"/>
                  </a:lnTo>
                  <a:lnTo>
                    <a:pt x="206" y="274"/>
                  </a:lnTo>
                  <a:lnTo>
                    <a:pt x="193" y="285"/>
                  </a:lnTo>
                  <a:lnTo>
                    <a:pt x="177" y="291"/>
                  </a:lnTo>
                  <a:lnTo>
                    <a:pt x="160" y="293"/>
                  </a:lnTo>
                  <a:lnTo>
                    <a:pt x="143" y="291"/>
                  </a:lnTo>
                  <a:lnTo>
                    <a:pt x="129" y="285"/>
                  </a:lnTo>
                  <a:lnTo>
                    <a:pt x="115" y="274"/>
                  </a:lnTo>
                  <a:lnTo>
                    <a:pt x="105" y="261"/>
                  </a:lnTo>
                  <a:lnTo>
                    <a:pt x="8" y="95"/>
                  </a:lnTo>
                  <a:lnTo>
                    <a:pt x="2" y="80"/>
                  </a:lnTo>
                  <a:lnTo>
                    <a:pt x="0" y="63"/>
                  </a:lnTo>
                  <a:lnTo>
                    <a:pt x="2" y="48"/>
                  </a:lnTo>
                  <a:lnTo>
                    <a:pt x="8" y="32"/>
                  </a:lnTo>
                  <a:lnTo>
                    <a:pt x="19" y="19"/>
                  </a:lnTo>
                  <a:lnTo>
                    <a:pt x="31" y="9"/>
                  </a:lnTo>
                  <a:lnTo>
                    <a:pt x="48"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42"/>
            <p:cNvSpPr>
              <a:spLocks/>
            </p:cNvSpPr>
            <p:nvPr/>
          </p:nvSpPr>
          <p:spPr bwMode="auto">
            <a:xfrm>
              <a:off x="6894513" y="2432050"/>
              <a:ext cx="41275" cy="33338"/>
            </a:xfrm>
            <a:custGeom>
              <a:avLst/>
              <a:gdLst>
                <a:gd name="T0" fmla="*/ 64 w 294"/>
                <a:gd name="T1" fmla="*/ 0 h 222"/>
                <a:gd name="T2" fmla="*/ 79 w 294"/>
                <a:gd name="T3" fmla="*/ 2 h 222"/>
                <a:gd name="T4" fmla="*/ 96 w 294"/>
                <a:gd name="T5" fmla="*/ 8 h 222"/>
                <a:gd name="T6" fmla="*/ 263 w 294"/>
                <a:gd name="T7" fmla="*/ 103 h 222"/>
                <a:gd name="T8" fmla="*/ 276 w 294"/>
                <a:gd name="T9" fmla="*/ 114 h 222"/>
                <a:gd name="T10" fmla="*/ 286 w 294"/>
                <a:gd name="T11" fmla="*/ 127 h 222"/>
                <a:gd name="T12" fmla="*/ 292 w 294"/>
                <a:gd name="T13" fmla="*/ 142 h 222"/>
                <a:gd name="T14" fmla="*/ 294 w 294"/>
                <a:gd name="T15" fmla="*/ 158 h 222"/>
                <a:gd name="T16" fmla="*/ 292 w 294"/>
                <a:gd name="T17" fmla="*/ 175 h 222"/>
                <a:gd name="T18" fmla="*/ 286 w 294"/>
                <a:gd name="T19" fmla="*/ 190 h 222"/>
                <a:gd name="T20" fmla="*/ 275 w 294"/>
                <a:gd name="T21" fmla="*/ 204 h 222"/>
                <a:gd name="T22" fmla="*/ 262 w 294"/>
                <a:gd name="T23" fmla="*/ 214 h 222"/>
                <a:gd name="T24" fmla="*/ 246 w 294"/>
                <a:gd name="T25" fmla="*/ 220 h 222"/>
                <a:gd name="T26" fmla="*/ 230 w 294"/>
                <a:gd name="T27" fmla="*/ 222 h 222"/>
                <a:gd name="T28" fmla="*/ 213 w 294"/>
                <a:gd name="T29" fmla="*/ 220 h 222"/>
                <a:gd name="T30" fmla="*/ 198 w 294"/>
                <a:gd name="T31" fmla="*/ 213 h 222"/>
                <a:gd name="T32" fmla="*/ 31 w 294"/>
                <a:gd name="T33" fmla="*/ 118 h 222"/>
                <a:gd name="T34" fmla="*/ 18 w 294"/>
                <a:gd name="T35" fmla="*/ 108 h 222"/>
                <a:gd name="T36" fmla="*/ 8 w 294"/>
                <a:gd name="T37" fmla="*/ 95 h 222"/>
                <a:gd name="T38" fmla="*/ 2 w 294"/>
                <a:gd name="T39" fmla="*/ 80 h 222"/>
                <a:gd name="T40" fmla="*/ 0 w 294"/>
                <a:gd name="T41" fmla="*/ 63 h 222"/>
                <a:gd name="T42" fmla="*/ 2 w 294"/>
                <a:gd name="T43" fmla="*/ 47 h 222"/>
                <a:gd name="T44" fmla="*/ 8 w 294"/>
                <a:gd name="T45" fmla="*/ 31 h 222"/>
                <a:gd name="T46" fmla="*/ 19 w 294"/>
                <a:gd name="T47" fmla="*/ 18 h 222"/>
                <a:gd name="T48" fmla="*/ 32 w 294"/>
                <a:gd name="T49" fmla="*/ 8 h 222"/>
                <a:gd name="T50" fmla="*/ 47 w 294"/>
                <a:gd name="T51" fmla="*/ 2 h 222"/>
                <a:gd name="T52" fmla="*/ 64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64" y="0"/>
                  </a:moveTo>
                  <a:lnTo>
                    <a:pt x="79" y="2"/>
                  </a:lnTo>
                  <a:lnTo>
                    <a:pt x="96" y="8"/>
                  </a:lnTo>
                  <a:lnTo>
                    <a:pt x="263" y="103"/>
                  </a:lnTo>
                  <a:lnTo>
                    <a:pt x="276" y="114"/>
                  </a:lnTo>
                  <a:lnTo>
                    <a:pt x="286" y="127"/>
                  </a:lnTo>
                  <a:lnTo>
                    <a:pt x="292" y="142"/>
                  </a:lnTo>
                  <a:lnTo>
                    <a:pt x="294" y="158"/>
                  </a:lnTo>
                  <a:lnTo>
                    <a:pt x="292" y="175"/>
                  </a:lnTo>
                  <a:lnTo>
                    <a:pt x="286" y="190"/>
                  </a:lnTo>
                  <a:lnTo>
                    <a:pt x="275" y="204"/>
                  </a:lnTo>
                  <a:lnTo>
                    <a:pt x="262" y="214"/>
                  </a:lnTo>
                  <a:lnTo>
                    <a:pt x="246" y="220"/>
                  </a:lnTo>
                  <a:lnTo>
                    <a:pt x="230" y="222"/>
                  </a:lnTo>
                  <a:lnTo>
                    <a:pt x="213" y="220"/>
                  </a:lnTo>
                  <a:lnTo>
                    <a:pt x="198" y="213"/>
                  </a:lnTo>
                  <a:lnTo>
                    <a:pt x="31" y="118"/>
                  </a:lnTo>
                  <a:lnTo>
                    <a:pt x="18" y="108"/>
                  </a:lnTo>
                  <a:lnTo>
                    <a:pt x="8" y="95"/>
                  </a:lnTo>
                  <a:lnTo>
                    <a:pt x="2" y="80"/>
                  </a:lnTo>
                  <a:lnTo>
                    <a:pt x="0" y="63"/>
                  </a:lnTo>
                  <a:lnTo>
                    <a:pt x="2" y="47"/>
                  </a:lnTo>
                  <a:lnTo>
                    <a:pt x="8" y="31"/>
                  </a:lnTo>
                  <a:lnTo>
                    <a:pt x="19" y="18"/>
                  </a:lnTo>
                  <a:lnTo>
                    <a:pt x="32" y="8"/>
                  </a:lnTo>
                  <a:lnTo>
                    <a:pt x="47"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43"/>
            <p:cNvSpPr>
              <a:spLocks/>
            </p:cNvSpPr>
            <p:nvPr/>
          </p:nvSpPr>
          <p:spPr bwMode="auto">
            <a:xfrm>
              <a:off x="6865938" y="2535238"/>
              <a:ext cx="46038" cy="19050"/>
            </a:xfrm>
            <a:custGeom>
              <a:avLst/>
              <a:gdLst>
                <a:gd name="T0" fmla="*/ 64 w 321"/>
                <a:gd name="T1" fmla="*/ 0 h 128"/>
                <a:gd name="T2" fmla="*/ 257 w 321"/>
                <a:gd name="T3" fmla="*/ 0 h 128"/>
                <a:gd name="T4" fmla="*/ 273 w 321"/>
                <a:gd name="T5" fmla="*/ 4 h 128"/>
                <a:gd name="T6" fmla="*/ 289 w 321"/>
                <a:gd name="T7" fmla="*/ 10 h 128"/>
                <a:gd name="T8" fmla="*/ 302 w 321"/>
                <a:gd name="T9" fmla="*/ 19 h 128"/>
                <a:gd name="T10" fmla="*/ 312 w 321"/>
                <a:gd name="T11" fmla="*/ 33 h 128"/>
                <a:gd name="T12" fmla="*/ 318 w 321"/>
                <a:gd name="T13" fmla="*/ 47 h 128"/>
                <a:gd name="T14" fmla="*/ 321 w 321"/>
                <a:gd name="T15" fmla="*/ 65 h 128"/>
                <a:gd name="T16" fmla="*/ 318 w 321"/>
                <a:gd name="T17" fmla="*/ 82 h 128"/>
                <a:gd name="T18" fmla="*/ 312 w 321"/>
                <a:gd name="T19" fmla="*/ 96 h 128"/>
                <a:gd name="T20" fmla="*/ 302 w 321"/>
                <a:gd name="T21" fmla="*/ 110 h 128"/>
                <a:gd name="T22" fmla="*/ 289 w 321"/>
                <a:gd name="T23" fmla="*/ 119 h 128"/>
                <a:gd name="T24" fmla="*/ 273 w 321"/>
                <a:gd name="T25" fmla="*/ 126 h 128"/>
                <a:gd name="T26" fmla="*/ 257 w 321"/>
                <a:gd name="T27" fmla="*/ 128 h 128"/>
                <a:gd name="T28" fmla="*/ 64 w 321"/>
                <a:gd name="T29" fmla="*/ 128 h 128"/>
                <a:gd name="T30" fmla="*/ 47 w 321"/>
                <a:gd name="T31" fmla="*/ 126 h 128"/>
                <a:gd name="T32" fmla="*/ 32 w 321"/>
                <a:gd name="T33" fmla="*/ 119 h 128"/>
                <a:gd name="T34" fmla="*/ 19 w 321"/>
                <a:gd name="T35" fmla="*/ 110 h 128"/>
                <a:gd name="T36" fmla="*/ 9 w 321"/>
                <a:gd name="T37" fmla="*/ 96 h 128"/>
                <a:gd name="T38" fmla="*/ 2 w 321"/>
                <a:gd name="T39" fmla="*/ 82 h 128"/>
                <a:gd name="T40" fmla="*/ 0 w 321"/>
                <a:gd name="T41" fmla="*/ 65 h 128"/>
                <a:gd name="T42" fmla="*/ 2 w 321"/>
                <a:gd name="T43" fmla="*/ 47 h 128"/>
                <a:gd name="T44" fmla="*/ 9 w 321"/>
                <a:gd name="T45" fmla="*/ 33 h 128"/>
                <a:gd name="T46" fmla="*/ 19 w 321"/>
                <a:gd name="T47" fmla="*/ 19 h 128"/>
                <a:gd name="T48" fmla="*/ 32 w 321"/>
                <a:gd name="T49" fmla="*/ 10 h 128"/>
                <a:gd name="T50" fmla="*/ 47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3" y="4"/>
                  </a:lnTo>
                  <a:lnTo>
                    <a:pt x="289" y="10"/>
                  </a:lnTo>
                  <a:lnTo>
                    <a:pt x="302" y="19"/>
                  </a:lnTo>
                  <a:lnTo>
                    <a:pt x="312" y="33"/>
                  </a:lnTo>
                  <a:lnTo>
                    <a:pt x="318" y="47"/>
                  </a:lnTo>
                  <a:lnTo>
                    <a:pt x="321" y="65"/>
                  </a:lnTo>
                  <a:lnTo>
                    <a:pt x="318" y="82"/>
                  </a:lnTo>
                  <a:lnTo>
                    <a:pt x="312" y="96"/>
                  </a:lnTo>
                  <a:lnTo>
                    <a:pt x="302" y="110"/>
                  </a:lnTo>
                  <a:lnTo>
                    <a:pt x="289" y="119"/>
                  </a:lnTo>
                  <a:lnTo>
                    <a:pt x="273" y="126"/>
                  </a:lnTo>
                  <a:lnTo>
                    <a:pt x="257" y="128"/>
                  </a:lnTo>
                  <a:lnTo>
                    <a:pt x="64" y="128"/>
                  </a:lnTo>
                  <a:lnTo>
                    <a:pt x="47" y="126"/>
                  </a:lnTo>
                  <a:lnTo>
                    <a:pt x="32" y="119"/>
                  </a:lnTo>
                  <a:lnTo>
                    <a:pt x="19" y="110"/>
                  </a:lnTo>
                  <a:lnTo>
                    <a:pt x="9" y="96"/>
                  </a:lnTo>
                  <a:lnTo>
                    <a:pt x="2" y="82"/>
                  </a:lnTo>
                  <a:lnTo>
                    <a:pt x="0" y="65"/>
                  </a:lnTo>
                  <a:lnTo>
                    <a:pt x="2" y="47"/>
                  </a:lnTo>
                  <a:lnTo>
                    <a:pt x="9" y="33"/>
                  </a:lnTo>
                  <a:lnTo>
                    <a:pt x="19" y="19"/>
                  </a:lnTo>
                  <a:lnTo>
                    <a:pt x="32" y="10"/>
                  </a:lnTo>
                  <a:lnTo>
                    <a:pt x="47" y="4"/>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44"/>
            <p:cNvSpPr>
              <a:spLocks/>
            </p:cNvSpPr>
            <p:nvPr/>
          </p:nvSpPr>
          <p:spPr bwMode="auto">
            <a:xfrm>
              <a:off x="6894513" y="2625725"/>
              <a:ext cx="41275" cy="31750"/>
            </a:xfrm>
            <a:custGeom>
              <a:avLst/>
              <a:gdLst>
                <a:gd name="T0" fmla="*/ 230 w 294"/>
                <a:gd name="T1" fmla="*/ 0 h 224"/>
                <a:gd name="T2" fmla="*/ 247 w 294"/>
                <a:gd name="T3" fmla="*/ 3 h 224"/>
                <a:gd name="T4" fmla="*/ 262 w 294"/>
                <a:gd name="T5" fmla="*/ 9 h 224"/>
                <a:gd name="T6" fmla="*/ 275 w 294"/>
                <a:gd name="T7" fmla="*/ 19 h 224"/>
                <a:gd name="T8" fmla="*/ 286 w 294"/>
                <a:gd name="T9" fmla="*/ 33 h 224"/>
                <a:gd name="T10" fmla="*/ 292 w 294"/>
                <a:gd name="T11" fmla="*/ 48 h 224"/>
                <a:gd name="T12" fmla="*/ 294 w 294"/>
                <a:gd name="T13" fmla="*/ 65 h 224"/>
                <a:gd name="T14" fmla="*/ 292 w 294"/>
                <a:gd name="T15" fmla="*/ 80 h 224"/>
                <a:gd name="T16" fmla="*/ 286 w 294"/>
                <a:gd name="T17" fmla="*/ 96 h 224"/>
                <a:gd name="T18" fmla="*/ 275 w 294"/>
                <a:gd name="T19" fmla="*/ 110 h 224"/>
                <a:gd name="T20" fmla="*/ 263 w 294"/>
                <a:gd name="T21" fmla="*/ 120 h 224"/>
                <a:gd name="T22" fmla="*/ 96 w 294"/>
                <a:gd name="T23" fmla="*/ 215 h 224"/>
                <a:gd name="T24" fmla="*/ 80 w 294"/>
                <a:gd name="T25" fmla="*/ 221 h 224"/>
                <a:gd name="T26" fmla="*/ 64 w 294"/>
                <a:gd name="T27" fmla="*/ 224 h 224"/>
                <a:gd name="T28" fmla="*/ 47 w 294"/>
                <a:gd name="T29" fmla="*/ 221 h 224"/>
                <a:gd name="T30" fmla="*/ 32 w 294"/>
                <a:gd name="T31" fmla="*/ 216 h 224"/>
                <a:gd name="T32" fmla="*/ 19 w 294"/>
                <a:gd name="T33" fmla="*/ 205 h 224"/>
                <a:gd name="T34" fmla="*/ 8 w 294"/>
                <a:gd name="T35" fmla="*/ 192 h 224"/>
                <a:gd name="T36" fmla="*/ 2 w 294"/>
                <a:gd name="T37" fmla="*/ 176 h 224"/>
                <a:gd name="T38" fmla="*/ 0 w 294"/>
                <a:gd name="T39" fmla="*/ 159 h 224"/>
                <a:gd name="T40" fmla="*/ 2 w 294"/>
                <a:gd name="T41" fmla="*/ 144 h 224"/>
                <a:gd name="T42" fmla="*/ 8 w 294"/>
                <a:gd name="T43" fmla="*/ 128 h 224"/>
                <a:gd name="T44" fmla="*/ 18 w 294"/>
                <a:gd name="T45" fmla="*/ 116 h 224"/>
                <a:gd name="T46" fmla="*/ 31 w 294"/>
                <a:gd name="T47" fmla="*/ 105 h 224"/>
                <a:gd name="T48" fmla="*/ 198 w 294"/>
                <a:gd name="T49" fmla="*/ 10 h 224"/>
                <a:gd name="T50" fmla="*/ 215 w 294"/>
                <a:gd name="T51" fmla="*/ 2 h 224"/>
                <a:gd name="T52" fmla="*/ 230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230" y="0"/>
                  </a:moveTo>
                  <a:lnTo>
                    <a:pt x="247" y="3"/>
                  </a:lnTo>
                  <a:lnTo>
                    <a:pt x="262" y="9"/>
                  </a:lnTo>
                  <a:lnTo>
                    <a:pt x="275" y="19"/>
                  </a:lnTo>
                  <a:lnTo>
                    <a:pt x="286" y="33"/>
                  </a:lnTo>
                  <a:lnTo>
                    <a:pt x="292" y="48"/>
                  </a:lnTo>
                  <a:lnTo>
                    <a:pt x="294" y="65"/>
                  </a:lnTo>
                  <a:lnTo>
                    <a:pt x="292" y="80"/>
                  </a:lnTo>
                  <a:lnTo>
                    <a:pt x="286" y="96"/>
                  </a:lnTo>
                  <a:lnTo>
                    <a:pt x="275" y="110"/>
                  </a:lnTo>
                  <a:lnTo>
                    <a:pt x="263" y="120"/>
                  </a:lnTo>
                  <a:lnTo>
                    <a:pt x="96" y="215"/>
                  </a:lnTo>
                  <a:lnTo>
                    <a:pt x="80" y="221"/>
                  </a:lnTo>
                  <a:lnTo>
                    <a:pt x="64" y="224"/>
                  </a:lnTo>
                  <a:lnTo>
                    <a:pt x="47" y="221"/>
                  </a:lnTo>
                  <a:lnTo>
                    <a:pt x="32" y="216"/>
                  </a:lnTo>
                  <a:lnTo>
                    <a:pt x="19" y="205"/>
                  </a:lnTo>
                  <a:lnTo>
                    <a:pt x="8" y="192"/>
                  </a:lnTo>
                  <a:lnTo>
                    <a:pt x="2" y="176"/>
                  </a:lnTo>
                  <a:lnTo>
                    <a:pt x="0" y="159"/>
                  </a:lnTo>
                  <a:lnTo>
                    <a:pt x="2" y="144"/>
                  </a:lnTo>
                  <a:lnTo>
                    <a:pt x="8" y="128"/>
                  </a:lnTo>
                  <a:lnTo>
                    <a:pt x="18" y="116"/>
                  </a:lnTo>
                  <a:lnTo>
                    <a:pt x="31" y="105"/>
                  </a:lnTo>
                  <a:lnTo>
                    <a:pt x="198" y="10"/>
                  </a:lnTo>
                  <a:lnTo>
                    <a:pt x="215" y="2"/>
                  </a:lnTo>
                  <a:lnTo>
                    <a:pt x="2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45"/>
            <p:cNvSpPr>
              <a:spLocks/>
            </p:cNvSpPr>
            <p:nvPr/>
          </p:nvSpPr>
          <p:spPr bwMode="auto">
            <a:xfrm>
              <a:off x="7231063" y="2625725"/>
              <a:ext cx="41275" cy="31750"/>
            </a:xfrm>
            <a:custGeom>
              <a:avLst/>
              <a:gdLst>
                <a:gd name="T0" fmla="*/ 64 w 294"/>
                <a:gd name="T1" fmla="*/ 0 h 224"/>
                <a:gd name="T2" fmla="*/ 80 w 294"/>
                <a:gd name="T3" fmla="*/ 2 h 224"/>
                <a:gd name="T4" fmla="*/ 96 w 294"/>
                <a:gd name="T5" fmla="*/ 10 h 224"/>
                <a:gd name="T6" fmla="*/ 263 w 294"/>
                <a:gd name="T7" fmla="*/ 105 h 224"/>
                <a:gd name="T8" fmla="*/ 276 w 294"/>
                <a:gd name="T9" fmla="*/ 116 h 224"/>
                <a:gd name="T10" fmla="*/ 286 w 294"/>
                <a:gd name="T11" fmla="*/ 128 h 224"/>
                <a:gd name="T12" fmla="*/ 292 w 294"/>
                <a:gd name="T13" fmla="*/ 144 h 224"/>
                <a:gd name="T14" fmla="*/ 294 w 294"/>
                <a:gd name="T15" fmla="*/ 159 h 224"/>
                <a:gd name="T16" fmla="*/ 292 w 294"/>
                <a:gd name="T17" fmla="*/ 176 h 224"/>
                <a:gd name="T18" fmla="*/ 286 w 294"/>
                <a:gd name="T19" fmla="*/ 192 h 224"/>
                <a:gd name="T20" fmla="*/ 275 w 294"/>
                <a:gd name="T21" fmla="*/ 205 h 224"/>
                <a:gd name="T22" fmla="*/ 262 w 294"/>
                <a:gd name="T23" fmla="*/ 216 h 224"/>
                <a:gd name="T24" fmla="*/ 247 w 294"/>
                <a:gd name="T25" fmla="*/ 221 h 224"/>
                <a:gd name="T26" fmla="*/ 230 w 294"/>
                <a:gd name="T27" fmla="*/ 224 h 224"/>
                <a:gd name="T28" fmla="*/ 214 w 294"/>
                <a:gd name="T29" fmla="*/ 221 h 224"/>
                <a:gd name="T30" fmla="*/ 198 w 294"/>
                <a:gd name="T31" fmla="*/ 215 h 224"/>
                <a:gd name="T32" fmla="*/ 31 w 294"/>
                <a:gd name="T33" fmla="*/ 120 h 224"/>
                <a:gd name="T34" fmla="*/ 19 w 294"/>
                <a:gd name="T35" fmla="*/ 110 h 224"/>
                <a:gd name="T36" fmla="*/ 8 w 294"/>
                <a:gd name="T37" fmla="*/ 96 h 224"/>
                <a:gd name="T38" fmla="*/ 2 w 294"/>
                <a:gd name="T39" fmla="*/ 80 h 224"/>
                <a:gd name="T40" fmla="*/ 0 w 294"/>
                <a:gd name="T41" fmla="*/ 65 h 224"/>
                <a:gd name="T42" fmla="*/ 2 w 294"/>
                <a:gd name="T43" fmla="*/ 48 h 224"/>
                <a:gd name="T44" fmla="*/ 8 w 294"/>
                <a:gd name="T45" fmla="*/ 33 h 224"/>
                <a:gd name="T46" fmla="*/ 19 w 294"/>
                <a:gd name="T47" fmla="*/ 19 h 224"/>
                <a:gd name="T48" fmla="*/ 32 w 294"/>
                <a:gd name="T49" fmla="*/ 9 h 224"/>
                <a:gd name="T50" fmla="*/ 47 w 294"/>
                <a:gd name="T51" fmla="*/ 3 h 224"/>
                <a:gd name="T52" fmla="*/ 64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64" y="0"/>
                  </a:moveTo>
                  <a:lnTo>
                    <a:pt x="80" y="2"/>
                  </a:lnTo>
                  <a:lnTo>
                    <a:pt x="96" y="10"/>
                  </a:lnTo>
                  <a:lnTo>
                    <a:pt x="263" y="105"/>
                  </a:lnTo>
                  <a:lnTo>
                    <a:pt x="276" y="116"/>
                  </a:lnTo>
                  <a:lnTo>
                    <a:pt x="286" y="128"/>
                  </a:lnTo>
                  <a:lnTo>
                    <a:pt x="292" y="144"/>
                  </a:lnTo>
                  <a:lnTo>
                    <a:pt x="294" y="159"/>
                  </a:lnTo>
                  <a:lnTo>
                    <a:pt x="292" y="176"/>
                  </a:lnTo>
                  <a:lnTo>
                    <a:pt x="286" y="192"/>
                  </a:lnTo>
                  <a:lnTo>
                    <a:pt x="275" y="205"/>
                  </a:lnTo>
                  <a:lnTo>
                    <a:pt x="262" y="216"/>
                  </a:lnTo>
                  <a:lnTo>
                    <a:pt x="247" y="221"/>
                  </a:lnTo>
                  <a:lnTo>
                    <a:pt x="230" y="224"/>
                  </a:lnTo>
                  <a:lnTo>
                    <a:pt x="214" y="221"/>
                  </a:lnTo>
                  <a:lnTo>
                    <a:pt x="198" y="215"/>
                  </a:lnTo>
                  <a:lnTo>
                    <a:pt x="31" y="120"/>
                  </a:lnTo>
                  <a:lnTo>
                    <a:pt x="19" y="110"/>
                  </a:lnTo>
                  <a:lnTo>
                    <a:pt x="8" y="96"/>
                  </a:lnTo>
                  <a:lnTo>
                    <a:pt x="2" y="80"/>
                  </a:lnTo>
                  <a:lnTo>
                    <a:pt x="0" y="65"/>
                  </a:lnTo>
                  <a:lnTo>
                    <a:pt x="2" y="48"/>
                  </a:lnTo>
                  <a:lnTo>
                    <a:pt x="8" y="33"/>
                  </a:lnTo>
                  <a:lnTo>
                    <a:pt x="19" y="19"/>
                  </a:lnTo>
                  <a:lnTo>
                    <a:pt x="32" y="9"/>
                  </a:lnTo>
                  <a:lnTo>
                    <a:pt x="47"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46"/>
            <p:cNvSpPr>
              <a:spLocks/>
            </p:cNvSpPr>
            <p:nvPr/>
          </p:nvSpPr>
          <p:spPr bwMode="auto">
            <a:xfrm>
              <a:off x="7254876" y="2535238"/>
              <a:ext cx="46038" cy="19050"/>
            </a:xfrm>
            <a:custGeom>
              <a:avLst/>
              <a:gdLst>
                <a:gd name="T0" fmla="*/ 64 w 321"/>
                <a:gd name="T1" fmla="*/ 0 h 128"/>
                <a:gd name="T2" fmla="*/ 257 w 321"/>
                <a:gd name="T3" fmla="*/ 0 h 128"/>
                <a:gd name="T4" fmla="*/ 274 w 321"/>
                <a:gd name="T5" fmla="*/ 4 h 128"/>
                <a:gd name="T6" fmla="*/ 290 w 321"/>
                <a:gd name="T7" fmla="*/ 10 h 128"/>
                <a:gd name="T8" fmla="*/ 302 w 321"/>
                <a:gd name="T9" fmla="*/ 19 h 128"/>
                <a:gd name="T10" fmla="*/ 312 w 321"/>
                <a:gd name="T11" fmla="*/ 33 h 128"/>
                <a:gd name="T12" fmla="*/ 319 w 321"/>
                <a:gd name="T13" fmla="*/ 47 h 128"/>
                <a:gd name="T14" fmla="*/ 321 w 321"/>
                <a:gd name="T15" fmla="*/ 65 h 128"/>
                <a:gd name="T16" fmla="*/ 319 w 321"/>
                <a:gd name="T17" fmla="*/ 82 h 128"/>
                <a:gd name="T18" fmla="*/ 312 w 321"/>
                <a:gd name="T19" fmla="*/ 96 h 128"/>
                <a:gd name="T20" fmla="*/ 302 w 321"/>
                <a:gd name="T21" fmla="*/ 110 h 128"/>
                <a:gd name="T22" fmla="*/ 290 w 321"/>
                <a:gd name="T23" fmla="*/ 119 h 128"/>
                <a:gd name="T24" fmla="*/ 274 w 321"/>
                <a:gd name="T25" fmla="*/ 126 h 128"/>
                <a:gd name="T26" fmla="*/ 257 w 321"/>
                <a:gd name="T27" fmla="*/ 128 h 128"/>
                <a:gd name="T28" fmla="*/ 64 w 321"/>
                <a:gd name="T29" fmla="*/ 128 h 128"/>
                <a:gd name="T30" fmla="*/ 48 w 321"/>
                <a:gd name="T31" fmla="*/ 126 h 128"/>
                <a:gd name="T32" fmla="*/ 32 w 321"/>
                <a:gd name="T33" fmla="*/ 119 h 128"/>
                <a:gd name="T34" fmla="*/ 19 w 321"/>
                <a:gd name="T35" fmla="*/ 110 h 128"/>
                <a:gd name="T36" fmla="*/ 9 w 321"/>
                <a:gd name="T37" fmla="*/ 96 h 128"/>
                <a:gd name="T38" fmla="*/ 3 w 321"/>
                <a:gd name="T39" fmla="*/ 82 h 128"/>
                <a:gd name="T40" fmla="*/ 0 w 321"/>
                <a:gd name="T41" fmla="*/ 65 h 128"/>
                <a:gd name="T42" fmla="*/ 3 w 321"/>
                <a:gd name="T43" fmla="*/ 47 h 128"/>
                <a:gd name="T44" fmla="*/ 9 w 321"/>
                <a:gd name="T45" fmla="*/ 33 h 128"/>
                <a:gd name="T46" fmla="*/ 19 w 321"/>
                <a:gd name="T47" fmla="*/ 19 h 128"/>
                <a:gd name="T48" fmla="*/ 32 w 321"/>
                <a:gd name="T49" fmla="*/ 10 h 128"/>
                <a:gd name="T50" fmla="*/ 48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4" y="4"/>
                  </a:lnTo>
                  <a:lnTo>
                    <a:pt x="290" y="10"/>
                  </a:lnTo>
                  <a:lnTo>
                    <a:pt x="302" y="19"/>
                  </a:lnTo>
                  <a:lnTo>
                    <a:pt x="312" y="33"/>
                  </a:lnTo>
                  <a:lnTo>
                    <a:pt x="319" y="47"/>
                  </a:lnTo>
                  <a:lnTo>
                    <a:pt x="321" y="65"/>
                  </a:lnTo>
                  <a:lnTo>
                    <a:pt x="319" y="82"/>
                  </a:lnTo>
                  <a:lnTo>
                    <a:pt x="312" y="96"/>
                  </a:lnTo>
                  <a:lnTo>
                    <a:pt x="302" y="110"/>
                  </a:lnTo>
                  <a:lnTo>
                    <a:pt x="290" y="119"/>
                  </a:lnTo>
                  <a:lnTo>
                    <a:pt x="274" y="126"/>
                  </a:lnTo>
                  <a:lnTo>
                    <a:pt x="257" y="128"/>
                  </a:lnTo>
                  <a:lnTo>
                    <a:pt x="64" y="128"/>
                  </a:lnTo>
                  <a:lnTo>
                    <a:pt x="48" y="126"/>
                  </a:lnTo>
                  <a:lnTo>
                    <a:pt x="32" y="119"/>
                  </a:lnTo>
                  <a:lnTo>
                    <a:pt x="19" y="110"/>
                  </a:lnTo>
                  <a:lnTo>
                    <a:pt x="9" y="96"/>
                  </a:lnTo>
                  <a:lnTo>
                    <a:pt x="3" y="82"/>
                  </a:lnTo>
                  <a:lnTo>
                    <a:pt x="0" y="65"/>
                  </a:lnTo>
                  <a:lnTo>
                    <a:pt x="3" y="47"/>
                  </a:lnTo>
                  <a:lnTo>
                    <a:pt x="9" y="33"/>
                  </a:lnTo>
                  <a:lnTo>
                    <a:pt x="19" y="19"/>
                  </a:lnTo>
                  <a:lnTo>
                    <a:pt x="32" y="10"/>
                  </a:lnTo>
                  <a:lnTo>
                    <a:pt x="48" y="4"/>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47"/>
            <p:cNvSpPr>
              <a:spLocks/>
            </p:cNvSpPr>
            <p:nvPr/>
          </p:nvSpPr>
          <p:spPr bwMode="auto">
            <a:xfrm>
              <a:off x="7231063" y="2432050"/>
              <a:ext cx="41275" cy="33338"/>
            </a:xfrm>
            <a:custGeom>
              <a:avLst/>
              <a:gdLst>
                <a:gd name="T0" fmla="*/ 230 w 294"/>
                <a:gd name="T1" fmla="*/ 0 h 222"/>
                <a:gd name="T2" fmla="*/ 247 w 294"/>
                <a:gd name="T3" fmla="*/ 2 h 222"/>
                <a:gd name="T4" fmla="*/ 262 w 294"/>
                <a:gd name="T5" fmla="*/ 8 h 222"/>
                <a:gd name="T6" fmla="*/ 275 w 294"/>
                <a:gd name="T7" fmla="*/ 18 h 222"/>
                <a:gd name="T8" fmla="*/ 286 w 294"/>
                <a:gd name="T9" fmla="*/ 31 h 222"/>
                <a:gd name="T10" fmla="*/ 292 w 294"/>
                <a:gd name="T11" fmla="*/ 47 h 222"/>
                <a:gd name="T12" fmla="*/ 294 w 294"/>
                <a:gd name="T13" fmla="*/ 63 h 222"/>
                <a:gd name="T14" fmla="*/ 292 w 294"/>
                <a:gd name="T15" fmla="*/ 80 h 222"/>
                <a:gd name="T16" fmla="*/ 286 w 294"/>
                <a:gd name="T17" fmla="*/ 95 h 222"/>
                <a:gd name="T18" fmla="*/ 276 w 294"/>
                <a:gd name="T19" fmla="*/ 108 h 222"/>
                <a:gd name="T20" fmla="*/ 263 w 294"/>
                <a:gd name="T21" fmla="*/ 118 h 222"/>
                <a:gd name="T22" fmla="*/ 96 w 294"/>
                <a:gd name="T23" fmla="*/ 213 h 222"/>
                <a:gd name="T24" fmla="*/ 80 w 294"/>
                <a:gd name="T25" fmla="*/ 220 h 222"/>
                <a:gd name="T26" fmla="*/ 64 w 294"/>
                <a:gd name="T27" fmla="*/ 222 h 222"/>
                <a:gd name="T28" fmla="*/ 48 w 294"/>
                <a:gd name="T29" fmla="*/ 220 h 222"/>
                <a:gd name="T30" fmla="*/ 32 w 294"/>
                <a:gd name="T31" fmla="*/ 214 h 222"/>
                <a:gd name="T32" fmla="*/ 19 w 294"/>
                <a:gd name="T33" fmla="*/ 204 h 222"/>
                <a:gd name="T34" fmla="*/ 8 w 294"/>
                <a:gd name="T35" fmla="*/ 190 h 222"/>
                <a:gd name="T36" fmla="*/ 2 w 294"/>
                <a:gd name="T37" fmla="*/ 175 h 222"/>
                <a:gd name="T38" fmla="*/ 0 w 294"/>
                <a:gd name="T39" fmla="*/ 158 h 222"/>
                <a:gd name="T40" fmla="*/ 2 w 294"/>
                <a:gd name="T41" fmla="*/ 142 h 222"/>
                <a:gd name="T42" fmla="*/ 8 w 294"/>
                <a:gd name="T43" fmla="*/ 127 h 222"/>
                <a:gd name="T44" fmla="*/ 19 w 294"/>
                <a:gd name="T45" fmla="*/ 114 h 222"/>
                <a:gd name="T46" fmla="*/ 31 w 294"/>
                <a:gd name="T47" fmla="*/ 103 h 222"/>
                <a:gd name="T48" fmla="*/ 198 w 294"/>
                <a:gd name="T49" fmla="*/ 8 h 222"/>
                <a:gd name="T50" fmla="*/ 215 w 294"/>
                <a:gd name="T51" fmla="*/ 2 h 222"/>
                <a:gd name="T52" fmla="*/ 230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230" y="0"/>
                  </a:moveTo>
                  <a:lnTo>
                    <a:pt x="247" y="2"/>
                  </a:lnTo>
                  <a:lnTo>
                    <a:pt x="262" y="8"/>
                  </a:lnTo>
                  <a:lnTo>
                    <a:pt x="275" y="18"/>
                  </a:lnTo>
                  <a:lnTo>
                    <a:pt x="286" y="31"/>
                  </a:lnTo>
                  <a:lnTo>
                    <a:pt x="292" y="47"/>
                  </a:lnTo>
                  <a:lnTo>
                    <a:pt x="294" y="63"/>
                  </a:lnTo>
                  <a:lnTo>
                    <a:pt x="292" y="80"/>
                  </a:lnTo>
                  <a:lnTo>
                    <a:pt x="286" y="95"/>
                  </a:lnTo>
                  <a:lnTo>
                    <a:pt x="276" y="108"/>
                  </a:lnTo>
                  <a:lnTo>
                    <a:pt x="263" y="118"/>
                  </a:lnTo>
                  <a:lnTo>
                    <a:pt x="96" y="213"/>
                  </a:lnTo>
                  <a:lnTo>
                    <a:pt x="80" y="220"/>
                  </a:lnTo>
                  <a:lnTo>
                    <a:pt x="64" y="222"/>
                  </a:lnTo>
                  <a:lnTo>
                    <a:pt x="48" y="220"/>
                  </a:lnTo>
                  <a:lnTo>
                    <a:pt x="32" y="214"/>
                  </a:lnTo>
                  <a:lnTo>
                    <a:pt x="19" y="204"/>
                  </a:lnTo>
                  <a:lnTo>
                    <a:pt x="8" y="190"/>
                  </a:lnTo>
                  <a:lnTo>
                    <a:pt x="2" y="175"/>
                  </a:lnTo>
                  <a:lnTo>
                    <a:pt x="0" y="158"/>
                  </a:lnTo>
                  <a:lnTo>
                    <a:pt x="2" y="142"/>
                  </a:lnTo>
                  <a:lnTo>
                    <a:pt x="8" y="127"/>
                  </a:lnTo>
                  <a:lnTo>
                    <a:pt x="19" y="114"/>
                  </a:lnTo>
                  <a:lnTo>
                    <a:pt x="31" y="103"/>
                  </a:lnTo>
                  <a:lnTo>
                    <a:pt x="198" y="8"/>
                  </a:lnTo>
                  <a:lnTo>
                    <a:pt x="215" y="2"/>
                  </a:lnTo>
                  <a:lnTo>
                    <a:pt x="2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48"/>
            <p:cNvSpPr>
              <a:spLocks/>
            </p:cNvSpPr>
            <p:nvPr/>
          </p:nvSpPr>
          <p:spPr bwMode="auto">
            <a:xfrm>
              <a:off x="7164388" y="2357438"/>
              <a:ext cx="31750" cy="41275"/>
            </a:xfrm>
            <a:custGeom>
              <a:avLst/>
              <a:gdLst>
                <a:gd name="T0" fmla="*/ 159 w 224"/>
                <a:gd name="T1" fmla="*/ 0 h 292"/>
                <a:gd name="T2" fmla="*/ 176 w 224"/>
                <a:gd name="T3" fmla="*/ 2 h 292"/>
                <a:gd name="T4" fmla="*/ 192 w 224"/>
                <a:gd name="T5" fmla="*/ 9 h 292"/>
                <a:gd name="T6" fmla="*/ 205 w 224"/>
                <a:gd name="T7" fmla="*/ 19 h 292"/>
                <a:gd name="T8" fmla="*/ 216 w 224"/>
                <a:gd name="T9" fmla="*/ 32 h 292"/>
                <a:gd name="T10" fmla="*/ 222 w 224"/>
                <a:gd name="T11" fmla="*/ 48 h 292"/>
                <a:gd name="T12" fmla="*/ 224 w 224"/>
                <a:gd name="T13" fmla="*/ 63 h 292"/>
                <a:gd name="T14" fmla="*/ 222 w 224"/>
                <a:gd name="T15" fmla="*/ 80 h 292"/>
                <a:gd name="T16" fmla="*/ 216 w 224"/>
                <a:gd name="T17" fmla="*/ 95 h 292"/>
                <a:gd name="T18" fmla="*/ 119 w 224"/>
                <a:gd name="T19" fmla="*/ 261 h 292"/>
                <a:gd name="T20" fmla="*/ 109 w 224"/>
                <a:gd name="T21" fmla="*/ 274 h 292"/>
                <a:gd name="T22" fmla="*/ 95 w 224"/>
                <a:gd name="T23" fmla="*/ 285 h 292"/>
                <a:gd name="T24" fmla="*/ 81 w 224"/>
                <a:gd name="T25" fmla="*/ 290 h 292"/>
                <a:gd name="T26" fmla="*/ 64 w 224"/>
                <a:gd name="T27" fmla="*/ 292 h 292"/>
                <a:gd name="T28" fmla="*/ 48 w 224"/>
                <a:gd name="T29" fmla="*/ 290 h 292"/>
                <a:gd name="T30" fmla="*/ 32 w 224"/>
                <a:gd name="T31" fmla="*/ 284 h 292"/>
                <a:gd name="T32" fmla="*/ 18 w 224"/>
                <a:gd name="T33" fmla="*/ 273 h 292"/>
                <a:gd name="T34" fmla="*/ 8 w 224"/>
                <a:gd name="T35" fmla="*/ 261 h 292"/>
                <a:gd name="T36" fmla="*/ 2 w 224"/>
                <a:gd name="T37" fmla="*/ 245 h 292"/>
                <a:gd name="T38" fmla="*/ 0 w 224"/>
                <a:gd name="T39" fmla="*/ 230 h 292"/>
                <a:gd name="T40" fmla="*/ 2 w 224"/>
                <a:gd name="T41" fmla="*/ 213 h 292"/>
                <a:gd name="T42" fmla="*/ 8 w 224"/>
                <a:gd name="T43" fmla="*/ 197 h 292"/>
                <a:gd name="T44" fmla="*/ 105 w 224"/>
                <a:gd name="T45" fmla="*/ 32 h 292"/>
                <a:gd name="T46" fmla="*/ 115 w 224"/>
                <a:gd name="T47" fmla="*/ 18 h 292"/>
                <a:gd name="T48" fmla="*/ 129 w 224"/>
                <a:gd name="T49" fmla="*/ 8 h 292"/>
                <a:gd name="T50" fmla="*/ 144 w 224"/>
                <a:gd name="T51" fmla="*/ 2 h 292"/>
                <a:gd name="T52" fmla="*/ 159 w 224"/>
                <a:gd name="T53"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2">
                  <a:moveTo>
                    <a:pt x="159" y="0"/>
                  </a:moveTo>
                  <a:lnTo>
                    <a:pt x="176" y="2"/>
                  </a:lnTo>
                  <a:lnTo>
                    <a:pt x="192" y="9"/>
                  </a:lnTo>
                  <a:lnTo>
                    <a:pt x="205" y="19"/>
                  </a:lnTo>
                  <a:lnTo>
                    <a:pt x="216" y="32"/>
                  </a:lnTo>
                  <a:lnTo>
                    <a:pt x="222" y="48"/>
                  </a:lnTo>
                  <a:lnTo>
                    <a:pt x="224" y="63"/>
                  </a:lnTo>
                  <a:lnTo>
                    <a:pt x="222" y="80"/>
                  </a:lnTo>
                  <a:lnTo>
                    <a:pt x="216" y="95"/>
                  </a:lnTo>
                  <a:lnTo>
                    <a:pt x="119" y="261"/>
                  </a:lnTo>
                  <a:lnTo>
                    <a:pt x="109" y="274"/>
                  </a:lnTo>
                  <a:lnTo>
                    <a:pt x="95" y="285"/>
                  </a:lnTo>
                  <a:lnTo>
                    <a:pt x="81" y="290"/>
                  </a:lnTo>
                  <a:lnTo>
                    <a:pt x="64" y="292"/>
                  </a:lnTo>
                  <a:lnTo>
                    <a:pt x="48" y="290"/>
                  </a:lnTo>
                  <a:lnTo>
                    <a:pt x="32" y="284"/>
                  </a:lnTo>
                  <a:lnTo>
                    <a:pt x="18" y="273"/>
                  </a:lnTo>
                  <a:lnTo>
                    <a:pt x="8" y="261"/>
                  </a:lnTo>
                  <a:lnTo>
                    <a:pt x="2" y="245"/>
                  </a:lnTo>
                  <a:lnTo>
                    <a:pt x="0" y="230"/>
                  </a:lnTo>
                  <a:lnTo>
                    <a:pt x="2" y="213"/>
                  </a:lnTo>
                  <a:lnTo>
                    <a:pt x="8" y="197"/>
                  </a:lnTo>
                  <a:lnTo>
                    <a:pt x="105" y="32"/>
                  </a:lnTo>
                  <a:lnTo>
                    <a:pt x="115" y="18"/>
                  </a:lnTo>
                  <a:lnTo>
                    <a:pt x="129" y="8"/>
                  </a:lnTo>
                  <a:lnTo>
                    <a:pt x="144" y="2"/>
                  </a:lnTo>
                  <a:lnTo>
                    <a:pt x="1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49"/>
            <p:cNvSpPr>
              <a:spLocks/>
            </p:cNvSpPr>
            <p:nvPr/>
          </p:nvSpPr>
          <p:spPr bwMode="auto">
            <a:xfrm>
              <a:off x="7061201" y="2468563"/>
              <a:ext cx="44450" cy="142875"/>
            </a:xfrm>
            <a:custGeom>
              <a:avLst/>
              <a:gdLst>
                <a:gd name="T0" fmla="*/ 154 w 308"/>
                <a:gd name="T1" fmla="*/ 0 h 991"/>
                <a:gd name="T2" fmla="*/ 186 w 308"/>
                <a:gd name="T3" fmla="*/ 2 h 991"/>
                <a:gd name="T4" fmla="*/ 213 w 308"/>
                <a:gd name="T5" fmla="*/ 8 h 991"/>
                <a:gd name="T6" fmla="*/ 238 w 308"/>
                <a:gd name="T7" fmla="*/ 17 h 991"/>
                <a:gd name="T8" fmla="*/ 259 w 308"/>
                <a:gd name="T9" fmla="*/ 30 h 991"/>
                <a:gd name="T10" fmla="*/ 277 w 308"/>
                <a:gd name="T11" fmla="*/ 47 h 991"/>
                <a:gd name="T12" fmla="*/ 291 w 308"/>
                <a:gd name="T13" fmla="*/ 67 h 991"/>
                <a:gd name="T14" fmla="*/ 301 w 308"/>
                <a:gd name="T15" fmla="*/ 91 h 991"/>
                <a:gd name="T16" fmla="*/ 306 w 308"/>
                <a:gd name="T17" fmla="*/ 119 h 991"/>
                <a:gd name="T18" fmla="*/ 308 w 308"/>
                <a:gd name="T19" fmla="*/ 150 h 991"/>
                <a:gd name="T20" fmla="*/ 308 w 308"/>
                <a:gd name="T21" fmla="*/ 375 h 991"/>
                <a:gd name="T22" fmla="*/ 307 w 308"/>
                <a:gd name="T23" fmla="*/ 405 h 991"/>
                <a:gd name="T24" fmla="*/ 304 w 308"/>
                <a:gd name="T25" fmla="*/ 435 h 991"/>
                <a:gd name="T26" fmla="*/ 301 w 308"/>
                <a:gd name="T27" fmla="*/ 466 h 991"/>
                <a:gd name="T28" fmla="*/ 240 w 308"/>
                <a:gd name="T29" fmla="*/ 920 h 991"/>
                <a:gd name="T30" fmla="*/ 236 w 308"/>
                <a:gd name="T31" fmla="*/ 942 h 991"/>
                <a:gd name="T32" fmla="*/ 229 w 308"/>
                <a:gd name="T33" fmla="*/ 959 h 991"/>
                <a:gd name="T34" fmla="*/ 219 w 308"/>
                <a:gd name="T35" fmla="*/ 972 h 991"/>
                <a:gd name="T36" fmla="*/ 207 w 308"/>
                <a:gd name="T37" fmla="*/ 981 h 991"/>
                <a:gd name="T38" fmla="*/ 192 w 308"/>
                <a:gd name="T39" fmla="*/ 987 h 991"/>
                <a:gd name="T40" fmla="*/ 174 w 308"/>
                <a:gd name="T41" fmla="*/ 990 h 991"/>
                <a:gd name="T42" fmla="*/ 154 w 308"/>
                <a:gd name="T43" fmla="*/ 991 h 991"/>
                <a:gd name="T44" fmla="*/ 135 w 308"/>
                <a:gd name="T45" fmla="*/ 990 h 991"/>
                <a:gd name="T46" fmla="*/ 117 w 308"/>
                <a:gd name="T47" fmla="*/ 987 h 991"/>
                <a:gd name="T48" fmla="*/ 102 w 308"/>
                <a:gd name="T49" fmla="*/ 981 h 991"/>
                <a:gd name="T50" fmla="*/ 90 w 308"/>
                <a:gd name="T51" fmla="*/ 972 h 991"/>
                <a:gd name="T52" fmla="*/ 80 w 308"/>
                <a:gd name="T53" fmla="*/ 959 h 991"/>
                <a:gd name="T54" fmla="*/ 73 w 308"/>
                <a:gd name="T55" fmla="*/ 942 h 991"/>
                <a:gd name="T56" fmla="*/ 69 w 308"/>
                <a:gd name="T57" fmla="*/ 920 h 991"/>
                <a:gd name="T58" fmla="*/ 8 w 308"/>
                <a:gd name="T59" fmla="*/ 466 h 991"/>
                <a:gd name="T60" fmla="*/ 5 w 308"/>
                <a:gd name="T61" fmla="*/ 435 h 991"/>
                <a:gd name="T62" fmla="*/ 2 w 308"/>
                <a:gd name="T63" fmla="*/ 405 h 991"/>
                <a:gd name="T64" fmla="*/ 0 w 308"/>
                <a:gd name="T65" fmla="*/ 375 h 991"/>
                <a:gd name="T66" fmla="*/ 0 w 308"/>
                <a:gd name="T67" fmla="*/ 150 h 991"/>
                <a:gd name="T68" fmla="*/ 3 w 308"/>
                <a:gd name="T69" fmla="*/ 119 h 991"/>
                <a:gd name="T70" fmla="*/ 8 w 308"/>
                <a:gd name="T71" fmla="*/ 91 h 991"/>
                <a:gd name="T72" fmla="*/ 18 w 308"/>
                <a:gd name="T73" fmla="*/ 67 h 991"/>
                <a:gd name="T74" fmla="*/ 32 w 308"/>
                <a:gd name="T75" fmla="*/ 47 h 991"/>
                <a:gd name="T76" fmla="*/ 50 w 308"/>
                <a:gd name="T77" fmla="*/ 30 h 991"/>
                <a:gd name="T78" fmla="*/ 71 w 308"/>
                <a:gd name="T79" fmla="*/ 17 h 991"/>
                <a:gd name="T80" fmla="*/ 96 w 308"/>
                <a:gd name="T81" fmla="*/ 8 h 991"/>
                <a:gd name="T82" fmla="*/ 123 w 308"/>
                <a:gd name="T83" fmla="*/ 2 h 991"/>
                <a:gd name="T84" fmla="*/ 154 w 308"/>
                <a:gd name="T85" fmla="*/ 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8" h="991">
                  <a:moveTo>
                    <a:pt x="154" y="0"/>
                  </a:moveTo>
                  <a:lnTo>
                    <a:pt x="186" y="2"/>
                  </a:lnTo>
                  <a:lnTo>
                    <a:pt x="213" y="8"/>
                  </a:lnTo>
                  <a:lnTo>
                    <a:pt x="238" y="17"/>
                  </a:lnTo>
                  <a:lnTo>
                    <a:pt x="259" y="30"/>
                  </a:lnTo>
                  <a:lnTo>
                    <a:pt x="277" y="47"/>
                  </a:lnTo>
                  <a:lnTo>
                    <a:pt x="291" y="67"/>
                  </a:lnTo>
                  <a:lnTo>
                    <a:pt x="301" y="91"/>
                  </a:lnTo>
                  <a:lnTo>
                    <a:pt x="306" y="119"/>
                  </a:lnTo>
                  <a:lnTo>
                    <a:pt x="308" y="150"/>
                  </a:lnTo>
                  <a:lnTo>
                    <a:pt x="308" y="375"/>
                  </a:lnTo>
                  <a:lnTo>
                    <a:pt x="307" y="405"/>
                  </a:lnTo>
                  <a:lnTo>
                    <a:pt x="304" y="435"/>
                  </a:lnTo>
                  <a:lnTo>
                    <a:pt x="301" y="466"/>
                  </a:lnTo>
                  <a:lnTo>
                    <a:pt x="240" y="920"/>
                  </a:lnTo>
                  <a:lnTo>
                    <a:pt x="236" y="942"/>
                  </a:lnTo>
                  <a:lnTo>
                    <a:pt x="229" y="959"/>
                  </a:lnTo>
                  <a:lnTo>
                    <a:pt x="219" y="972"/>
                  </a:lnTo>
                  <a:lnTo>
                    <a:pt x="207" y="981"/>
                  </a:lnTo>
                  <a:lnTo>
                    <a:pt x="192" y="987"/>
                  </a:lnTo>
                  <a:lnTo>
                    <a:pt x="174" y="990"/>
                  </a:lnTo>
                  <a:lnTo>
                    <a:pt x="154" y="991"/>
                  </a:lnTo>
                  <a:lnTo>
                    <a:pt x="135" y="990"/>
                  </a:lnTo>
                  <a:lnTo>
                    <a:pt x="117" y="987"/>
                  </a:lnTo>
                  <a:lnTo>
                    <a:pt x="102" y="981"/>
                  </a:lnTo>
                  <a:lnTo>
                    <a:pt x="90" y="972"/>
                  </a:lnTo>
                  <a:lnTo>
                    <a:pt x="80" y="959"/>
                  </a:lnTo>
                  <a:lnTo>
                    <a:pt x="73" y="942"/>
                  </a:lnTo>
                  <a:lnTo>
                    <a:pt x="69" y="920"/>
                  </a:lnTo>
                  <a:lnTo>
                    <a:pt x="8" y="466"/>
                  </a:lnTo>
                  <a:lnTo>
                    <a:pt x="5" y="435"/>
                  </a:lnTo>
                  <a:lnTo>
                    <a:pt x="2" y="405"/>
                  </a:lnTo>
                  <a:lnTo>
                    <a:pt x="0" y="375"/>
                  </a:lnTo>
                  <a:lnTo>
                    <a:pt x="0" y="150"/>
                  </a:lnTo>
                  <a:lnTo>
                    <a:pt x="3" y="119"/>
                  </a:lnTo>
                  <a:lnTo>
                    <a:pt x="8" y="91"/>
                  </a:lnTo>
                  <a:lnTo>
                    <a:pt x="18" y="67"/>
                  </a:lnTo>
                  <a:lnTo>
                    <a:pt x="32" y="47"/>
                  </a:lnTo>
                  <a:lnTo>
                    <a:pt x="50" y="30"/>
                  </a:lnTo>
                  <a:lnTo>
                    <a:pt x="71" y="17"/>
                  </a:lnTo>
                  <a:lnTo>
                    <a:pt x="96" y="8"/>
                  </a:lnTo>
                  <a:lnTo>
                    <a:pt x="123" y="2"/>
                  </a:lnTo>
                  <a:lnTo>
                    <a:pt x="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50"/>
            <p:cNvSpPr>
              <a:spLocks/>
            </p:cNvSpPr>
            <p:nvPr/>
          </p:nvSpPr>
          <p:spPr bwMode="auto">
            <a:xfrm>
              <a:off x="7059613" y="2628900"/>
              <a:ext cx="47625" cy="46038"/>
            </a:xfrm>
            <a:custGeom>
              <a:avLst/>
              <a:gdLst>
                <a:gd name="T0" fmla="*/ 160 w 321"/>
                <a:gd name="T1" fmla="*/ 0 h 319"/>
                <a:gd name="T2" fmla="*/ 193 w 321"/>
                <a:gd name="T3" fmla="*/ 4 h 319"/>
                <a:gd name="T4" fmla="*/ 222 w 321"/>
                <a:gd name="T5" fmla="*/ 14 h 319"/>
                <a:gd name="T6" fmla="*/ 250 w 321"/>
                <a:gd name="T7" fmla="*/ 28 h 319"/>
                <a:gd name="T8" fmla="*/ 274 w 321"/>
                <a:gd name="T9" fmla="*/ 47 h 319"/>
                <a:gd name="T10" fmla="*/ 294 w 321"/>
                <a:gd name="T11" fmla="*/ 71 h 319"/>
                <a:gd name="T12" fmla="*/ 308 w 321"/>
                <a:gd name="T13" fmla="*/ 98 h 319"/>
                <a:gd name="T14" fmla="*/ 318 w 321"/>
                <a:gd name="T15" fmla="*/ 128 h 319"/>
                <a:gd name="T16" fmla="*/ 321 w 321"/>
                <a:gd name="T17" fmla="*/ 159 h 319"/>
                <a:gd name="T18" fmla="*/ 318 w 321"/>
                <a:gd name="T19" fmla="*/ 192 h 319"/>
                <a:gd name="T20" fmla="*/ 308 w 321"/>
                <a:gd name="T21" fmla="*/ 222 h 319"/>
                <a:gd name="T22" fmla="*/ 294 w 321"/>
                <a:gd name="T23" fmla="*/ 249 h 319"/>
                <a:gd name="T24" fmla="*/ 274 w 321"/>
                <a:gd name="T25" fmla="*/ 272 h 319"/>
                <a:gd name="T26" fmla="*/ 250 w 321"/>
                <a:gd name="T27" fmla="*/ 291 h 319"/>
                <a:gd name="T28" fmla="*/ 222 w 321"/>
                <a:gd name="T29" fmla="*/ 306 h 319"/>
                <a:gd name="T30" fmla="*/ 193 w 321"/>
                <a:gd name="T31" fmla="*/ 315 h 319"/>
                <a:gd name="T32" fmla="*/ 160 w 321"/>
                <a:gd name="T33" fmla="*/ 319 h 319"/>
                <a:gd name="T34" fmla="*/ 128 w 321"/>
                <a:gd name="T35" fmla="*/ 315 h 319"/>
                <a:gd name="T36" fmla="*/ 99 w 321"/>
                <a:gd name="T37" fmla="*/ 306 h 319"/>
                <a:gd name="T38" fmla="*/ 71 w 321"/>
                <a:gd name="T39" fmla="*/ 291 h 319"/>
                <a:gd name="T40" fmla="*/ 47 w 321"/>
                <a:gd name="T41" fmla="*/ 272 h 319"/>
                <a:gd name="T42" fmla="*/ 27 w 321"/>
                <a:gd name="T43" fmla="*/ 249 h 319"/>
                <a:gd name="T44" fmla="*/ 13 w 321"/>
                <a:gd name="T45" fmla="*/ 222 h 319"/>
                <a:gd name="T46" fmla="*/ 3 w 321"/>
                <a:gd name="T47" fmla="*/ 192 h 319"/>
                <a:gd name="T48" fmla="*/ 0 w 321"/>
                <a:gd name="T49" fmla="*/ 159 h 319"/>
                <a:gd name="T50" fmla="*/ 3 w 321"/>
                <a:gd name="T51" fmla="*/ 128 h 319"/>
                <a:gd name="T52" fmla="*/ 13 w 321"/>
                <a:gd name="T53" fmla="*/ 98 h 319"/>
                <a:gd name="T54" fmla="*/ 27 w 321"/>
                <a:gd name="T55" fmla="*/ 71 h 319"/>
                <a:gd name="T56" fmla="*/ 47 w 321"/>
                <a:gd name="T57" fmla="*/ 47 h 319"/>
                <a:gd name="T58" fmla="*/ 71 w 321"/>
                <a:gd name="T59" fmla="*/ 28 h 319"/>
                <a:gd name="T60" fmla="*/ 99 w 321"/>
                <a:gd name="T61" fmla="*/ 14 h 319"/>
                <a:gd name="T62" fmla="*/ 128 w 321"/>
                <a:gd name="T63" fmla="*/ 4 h 319"/>
                <a:gd name="T64" fmla="*/ 160 w 321"/>
                <a:gd name="T65"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1" h="319">
                  <a:moveTo>
                    <a:pt x="160" y="0"/>
                  </a:moveTo>
                  <a:lnTo>
                    <a:pt x="193" y="4"/>
                  </a:lnTo>
                  <a:lnTo>
                    <a:pt x="222" y="14"/>
                  </a:lnTo>
                  <a:lnTo>
                    <a:pt x="250" y="28"/>
                  </a:lnTo>
                  <a:lnTo>
                    <a:pt x="274" y="47"/>
                  </a:lnTo>
                  <a:lnTo>
                    <a:pt x="294" y="71"/>
                  </a:lnTo>
                  <a:lnTo>
                    <a:pt x="308" y="98"/>
                  </a:lnTo>
                  <a:lnTo>
                    <a:pt x="318" y="128"/>
                  </a:lnTo>
                  <a:lnTo>
                    <a:pt x="321" y="159"/>
                  </a:lnTo>
                  <a:lnTo>
                    <a:pt x="318" y="192"/>
                  </a:lnTo>
                  <a:lnTo>
                    <a:pt x="308" y="222"/>
                  </a:lnTo>
                  <a:lnTo>
                    <a:pt x="294" y="249"/>
                  </a:lnTo>
                  <a:lnTo>
                    <a:pt x="274" y="272"/>
                  </a:lnTo>
                  <a:lnTo>
                    <a:pt x="250" y="291"/>
                  </a:lnTo>
                  <a:lnTo>
                    <a:pt x="222" y="306"/>
                  </a:lnTo>
                  <a:lnTo>
                    <a:pt x="193" y="315"/>
                  </a:lnTo>
                  <a:lnTo>
                    <a:pt x="160" y="319"/>
                  </a:lnTo>
                  <a:lnTo>
                    <a:pt x="128" y="315"/>
                  </a:lnTo>
                  <a:lnTo>
                    <a:pt x="99" y="306"/>
                  </a:lnTo>
                  <a:lnTo>
                    <a:pt x="71" y="291"/>
                  </a:lnTo>
                  <a:lnTo>
                    <a:pt x="47" y="272"/>
                  </a:lnTo>
                  <a:lnTo>
                    <a:pt x="27" y="249"/>
                  </a:lnTo>
                  <a:lnTo>
                    <a:pt x="13" y="222"/>
                  </a:lnTo>
                  <a:lnTo>
                    <a:pt x="3" y="192"/>
                  </a:lnTo>
                  <a:lnTo>
                    <a:pt x="0" y="159"/>
                  </a:lnTo>
                  <a:lnTo>
                    <a:pt x="3" y="128"/>
                  </a:lnTo>
                  <a:lnTo>
                    <a:pt x="13" y="98"/>
                  </a:lnTo>
                  <a:lnTo>
                    <a:pt x="27" y="71"/>
                  </a:lnTo>
                  <a:lnTo>
                    <a:pt x="47" y="47"/>
                  </a:lnTo>
                  <a:lnTo>
                    <a:pt x="71" y="28"/>
                  </a:lnTo>
                  <a:lnTo>
                    <a:pt x="99" y="14"/>
                  </a:lnTo>
                  <a:lnTo>
                    <a:pt x="128" y="4"/>
                  </a:lnTo>
                  <a:lnTo>
                    <a:pt x="1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5" name="Text Placeholder 3"/>
          <p:cNvSpPr>
            <a:spLocks noGrp="1"/>
          </p:cNvSpPr>
          <p:nvPr>
            <p:ph type="body" sz="half" idx="2"/>
          </p:nvPr>
        </p:nvSpPr>
        <p:spPr>
          <a:xfrm>
            <a:off x="4114800" y="3334437"/>
            <a:ext cx="16154400" cy="1212427"/>
          </a:xfrm>
        </p:spPr>
        <p:txBody>
          <a:bodyPr>
            <a:normAutofit/>
          </a:bodyPr>
          <a:lstStyle>
            <a:lvl1pPr marL="0" indent="0" algn="justLow">
              <a:lnSpc>
                <a:spcPct val="200000"/>
              </a:lnSpc>
              <a:buNone/>
              <a:defRPr sz="2800" b="0" spc="100" baseline="0">
                <a:solidFill>
                  <a:schemeClr val="bg1"/>
                </a:solidFill>
                <a:latin typeface="Ubuntu" pitchFamily="34" charset="0"/>
                <a:ea typeface="Champagne &amp; Limousines" pitchFamily="34" charset="0"/>
              </a:defRPr>
            </a:lvl1pPr>
            <a:lvl2pPr marL="1060704" indent="0">
              <a:buNone/>
              <a:defRPr sz="2800"/>
            </a:lvl2pPr>
            <a:lvl3pPr marL="2121408" indent="0">
              <a:buNone/>
              <a:defRPr sz="2300"/>
            </a:lvl3pPr>
            <a:lvl4pPr marL="3182112" indent="0">
              <a:buNone/>
              <a:defRPr sz="2100"/>
            </a:lvl4pPr>
            <a:lvl5pPr marL="4242816" indent="0">
              <a:buNone/>
              <a:defRPr sz="2100"/>
            </a:lvl5pPr>
            <a:lvl6pPr marL="5303520" indent="0">
              <a:buNone/>
              <a:defRPr sz="2100"/>
            </a:lvl6pPr>
            <a:lvl7pPr marL="6364224" indent="0">
              <a:buNone/>
              <a:defRPr sz="2100"/>
            </a:lvl7pPr>
            <a:lvl8pPr marL="7424928" indent="0">
              <a:buNone/>
              <a:defRPr sz="2100"/>
            </a:lvl8pPr>
            <a:lvl9pPr marL="8485632" indent="0">
              <a:buNone/>
              <a:defRPr sz="2100"/>
            </a:lvl9pPr>
          </a:lstStyle>
          <a:p>
            <a:pPr lvl="0"/>
            <a:r>
              <a:rPr lang="en-US" dirty="0"/>
              <a:t>Click to edit Master text styles</a:t>
            </a:r>
          </a:p>
        </p:txBody>
      </p:sp>
      <p:sp>
        <p:nvSpPr>
          <p:cNvPr id="86" name="Text Placeholder 3"/>
          <p:cNvSpPr>
            <a:spLocks noGrp="1"/>
          </p:cNvSpPr>
          <p:nvPr>
            <p:ph type="body" sz="half" idx="78"/>
          </p:nvPr>
        </p:nvSpPr>
        <p:spPr>
          <a:xfrm>
            <a:off x="4114800" y="5641904"/>
            <a:ext cx="16154400" cy="1212427"/>
          </a:xfrm>
        </p:spPr>
        <p:txBody>
          <a:bodyPr>
            <a:normAutofit/>
          </a:bodyPr>
          <a:lstStyle>
            <a:lvl1pPr marL="0" indent="0" algn="justLow">
              <a:lnSpc>
                <a:spcPct val="200000"/>
              </a:lnSpc>
              <a:buNone/>
              <a:defRPr sz="2800" b="0" spc="100" baseline="0">
                <a:solidFill>
                  <a:schemeClr val="bg1"/>
                </a:solidFill>
                <a:latin typeface="Ubuntu" pitchFamily="34" charset="0"/>
                <a:ea typeface="Champagne &amp; Limousines" pitchFamily="34" charset="0"/>
              </a:defRPr>
            </a:lvl1pPr>
            <a:lvl2pPr marL="1060704" indent="0">
              <a:buNone/>
              <a:defRPr sz="2800"/>
            </a:lvl2pPr>
            <a:lvl3pPr marL="2121408" indent="0">
              <a:buNone/>
              <a:defRPr sz="2300"/>
            </a:lvl3pPr>
            <a:lvl4pPr marL="3182112" indent="0">
              <a:buNone/>
              <a:defRPr sz="2100"/>
            </a:lvl4pPr>
            <a:lvl5pPr marL="4242816" indent="0">
              <a:buNone/>
              <a:defRPr sz="2100"/>
            </a:lvl5pPr>
            <a:lvl6pPr marL="5303520" indent="0">
              <a:buNone/>
              <a:defRPr sz="2100"/>
            </a:lvl6pPr>
            <a:lvl7pPr marL="6364224" indent="0">
              <a:buNone/>
              <a:defRPr sz="2100"/>
            </a:lvl7pPr>
            <a:lvl8pPr marL="7424928" indent="0">
              <a:buNone/>
              <a:defRPr sz="2100"/>
            </a:lvl8pPr>
            <a:lvl9pPr marL="8485632" indent="0">
              <a:buNone/>
              <a:defRPr sz="2100"/>
            </a:lvl9pPr>
          </a:lstStyle>
          <a:p>
            <a:pPr lvl="0"/>
            <a:r>
              <a:rPr lang="en-US" dirty="0"/>
              <a:t>Click to edit Master text styles</a:t>
            </a:r>
          </a:p>
        </p:txBody>
      </p:sp>
      <p:sp>
        <p:nvSpPr>
          <p:cNvPr id="87" name="Text Placeholder 3"/>
          <p:cNvSpPr>
            <a:spLocks noGrp="1"/>
          </p:cNvSpPr>
          <p:nvPr>
            <p:ph type="body" sz="half" idx="79"/>
          </p:nvPr>
        </p:nvSpPr>
        <p:spPr>
          <a:xfrm>
            <a:off x="4114800" y="7949371"/>
            <a:ext cx="16154400" cy="1212427"/>
          </a:xfrm>
        </p:spPr>
        <p:txBody>
          <a:bodyPr>
            <a:normAutofit/>
          </a:bodyPr>
          <a:lstStyle>
            <a:lvl1pPr marL="0" indent="0" algn="justLow">
              <a:lnSpc>
                <a:spcPct val="200000"/>
              </a:lnSpc>
              <a:buNone/>
              <a:defRPr sz="2800" b="0" spc="100" baseline="0">
                <a:solidFill>
                  <a:schemeClr val="bg1"/>
                </a:solidFill>
                <a:latin typeface="Ubuntu" pitchFamily="34" charset="0"/>
                <a:ea typeface="Champagne &amp; Limousines" pitchFamily="34" charset="0"/>
              </a:defRPr>
            </a:lvl1pPr>
            <a:lvl2pPr marL="1060704" indent="0">
              <a:buNone/>
              <a:defRPr sz="2800"/>
            </a:lvl2pPr>
            <a:lvl3pPr marL="2121408" indent="0">
              <a:buNone/>
              <a:defRPr sz="2300"/>
            </a:lvl3pPr>
            <a:lvl4pPr marL="3182112" indent="0">
              <a:buNone/>
              <a:defRPr sz="2100"/>
            </a:lvl4pPr>
            <a:lvl5pPr marL="4242816" indent="0">
              <a:buNone/>
              <a:defRPr sz="2100"/>
            </a:lvl5pPr>
            <a:lvl6pPr marL="5303520" indent="0">
              <a:buNone/>
              <a:defRPr sz="2100"/>
            </a:lvl6pPr>
            <a:lvl7pPr marL="6364224" indent="0">
              <a:buNone/>
              <a:defRPr sz="2100"/>
            </a:lvl7pPr>
            <a:lvl8pPr marL="7424928" indent="0">
              <a:buNone/>
              <a:defRPr sz="2100"/>
            </a:lvl8pPr>
            <a:lvl9pPr marL="8485632" indent="0">
              <a:buNone/>
              <a:defRPr sz="2100"/>
            </a:lvl9pPr>
          </a:lstStyle>
          <a:p>
            <a:pPr lvl="0"/>
            <a:r>
              <a:rPr lang="en-US" dirty="0"/>
              <a:t>Click to edit Master text styles</a:t>
            </a:r>
          </a:p>
        </p:txBody>
      </p:sp>
      <p:sp>
        <p:nvSpPr>
          <p:cNvPr id="72"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75" name="Rectangle 74"/>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77" name="Group 76"/>
          <p:cNvGrpSpPr/>
          <p:nvPr userDrawn="1"/>
        </p:nvGrpSpPr>
        <p:grpSpPr>
          <a:xfrm>
            <a:off x="-1" y="13167018"/>
            <a:ext cx="23774400" cy="183857"/>
            <a:chOff x="-2" y="6777625"/>
            <a:chExt cx="9151816" cy="94443"/>
          </a:xfrm>
          <a:solidFill>
            <a:schemeClr val="accent1"/>
          </a:solidFill>
        </p:grpSpPr>
        <p:sp>
          <p:nvSpPr>
            <p:cNvPr id="78" name="Rectangle 77"/>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79" name="Rectangle 78"/>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80" name="Rectangle 79"/>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81" name="Picture 8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cxnSp>
        <p:nvCxnSpPr>
          <p:cNvPr id="5" name="Straight Connector 4">
            <a:extLst>
              <a:ext uri="{FF2B5EF4-FFF2-40B4-BE49-F238E27FC236}">
                <a16:creationId xmlns:a16="http://schemas.microsoft.com/office/drawing/2014/main" id="{1A8755E9-C146-5496-850E-C44FFF90550A}"/>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368921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left)">
                                      <p:cBhvr>
                                        <p:cTn id="11" dur="500"/>
                                        <p:tgtEl>
                                          <p:spTgt spid="4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5">
                                            <p:txEl>
                                              <p:pRg st="0" end="0"/>
                                            </p:txEl>
                                          </p:spTgt>
                                        </p:tgtEl>
                                        <p:attrNameLst>
                                          <p:attrName>style.visibility</p:attrName>
                                        </p:attrNameLst>
                                      </p:cBhvr>
                                      <p:to>
                                        <p:strVal val="visible"/>
                                      </p:to>
                                    </p:set>
                                    <p:animEffect transition="in" filter="wipe(left)">
                                      <p:cBhvr>
                                        <p:cTn id="15" dur="500"/>
                                        <p:tgtEl>
                                          <p:spTgt spid="8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left)">
                                      <p:cBhvr>
                                        <p:cTn id="24" dur="500"/>
                                        <p:tgtEl>
                                          <p:spTgt spid="30"/>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6">
                                            <p:txEl>
                                              <p:pRg st="0" end="0"/>
                                            </p:txEl>
                                          </p:spTgt>
                                        </p:tgtEl>
                                        <p:attrNameLst>
                                          <p:attrName>style.visibility</p:attrName>
                                        </p:attrNameLst>
                                      </p:cBhvr>
                                      <p:to>
                                        <p:strVal val="visible"/>
                                      </p:to>
                                    </p:set>
                                    <p:animEffect transition="in" filter="wipe(left)">
                                      <p:cBhvr>
                                        <p:cTn id="28" dur="500"/>
                                        <p:tgtEl>
                                          <p:spTgt spid="8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left)">
                                      <p:cBhvr>
                                        <p:cTn id="33" dur="500"/>
                                        <p:tgtEl>
                                          <p:spTgt spid="26"/>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wipe(left)">
                                      <p:cBhvr>
                                        <p:cTn id="37" dur="500"/>
                                        <p:tgtEl>
                                          <p:spTgt spid="59"/>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87">
                                            <p:txEl>
                                              <p:pRg st="0" end="0"/>
                                            </p:txEl>
                                          </p:spTgt>
                                        </p:tgtEl>
                                        <p:attrNameLst>
                                          <p:attrName>style.visibility</p:attrName>
                                        </p:attrNameLst>
                                      </p:cBhvr>
                                      <p:to>
                                        <p:strVal val="visible"/>
                                      </p:to>
                                    </p:set>
                                    <p:animEffect transition="in" filter="wipe(left)">
                                      <p:cBhvr>
                                        <p:cTn id="41" dur="500"/>
                                        <p:tgtEl>
                                          <p:spTgt spid="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tmplLst>
          <p:tmpl lvl="1">
            <p:tnLst>
              <p:par>
                <p:cTn presetID="22" presetClass="entr" presetSubtype="8" fill="hold" nodeType="afterEffect">
                  <p:stCondLst>
                    <p:cond delay="0"/>
                  </p:stCondLst>
                  <p:childTnLst>
                    <p:set>
                      <p:cBhvr>
                        <p:cTn dur="1" fill="hold">
                          <p:stCondLst>
                            <p:cond delay="0"/>
                          </p:stCondLst>
                        </p:cTn>
                        <p:tgtEl>
                          <p:spTgt spid="85"/>
                        </p:tgtEl>
                        <p:attrNameLst>
                          <p:attrName>style.visibility</p:attrName>
                        </p:attrNameLst>
                      </p:cBhvr>
                      <p:to>
                        <p:strVal val="visible"/>
                      </p:to>
                    </p:set>
                    <p:animEffect transition="in" filter="wipe(left)">
                      <p:cBhvr>
                        <p:cTn dur="500"/>
                        <p:tgtEl>
                          <p:spTgt spid="85"/>
                        </p:tgtEl>
                      </p:cBhvr>
                    </p:animEffect>
                  </p:childTnLst>
                </p:cTn>
              </p:par>
            </p:tnLst>
          </p:tmpl>
        </p:tmplLst>
      </p:bldP>
      <p:bldP spid="86" grpId="0" build="p">
        <p:tmplLst>
          <p:tmpl lvl="1">
            <p:tnLst>
              <p:par>
                <p:cTn presetID="22" presetClass="entr" presetSubtype="8" fill="hold" nodeType="afterEffect">
                  <p:stCondLst>
                    <p:cond delay="0"/>
                  </p:stCondLst>
                  <p:childTnLst>
                    <p:set>
                      <p:cBhvr>
                        <p:cTn dur="1" fill="hold">
                          <p:stCondLst>
                            <p:cond delay="0"/>
                          </p:stCondLst>
                        </p:cTn>
                        <p:tgtEl>
                          <p:spTgt spid="86"/>
                        </p:tgtEl>
                        <p:attrNameLst>
                          <p:attrName>style.visibility</p:attrName>
                        </p:attrNameLst>
                      </p:cBhvr>
                      <p:to>
                        <p:strVal val="visible"/>
                      </p:to>
                    </p:set>
                    <p:animEffect transition="in" filter="wipe(left)">
                      <p:cBhvr>
                        <p:cTn dur="500"/>
                        <p:tgtEl>
                          <p:spTgt spid="86"/>
                        </p:tgtEl>
                      </p:cBhvr>
                    </p:animEffect>
                  </p:childTnLst>
                </p:cTn>
              </p:par>
            </p:tnLst>
          </p:tmpl>
        </p:tmplLst>
      </p:bldP>
      <p:bldP spid="87" grpId="0" build="p">
        <p:tmplLst>
          <p:tmpl lvl="1">
            <p:tnLst>
              <p:par>
                <p:cTn presetID="22" presetClass="entr" presetSubtype="8" fill="hold" nodeType="afterEffect">
                  <p:stCondLst>
                    <p:cond delay="0"/>
                  </p:stCondLst>
                  <p:childTnLst>
                    <p:set>
                      <p:cBhvr>
                        <p:cTn dur="1" fill="hold">
                          <p:stCondLst>
                            <p:cond delay="0"/>
                          </p:stCondLst>
                        </p:cTn>
                        <p:tgtEl>
                          <p:spTgt spid="87"/>
                        </p:tgtEl>
                        <p:attrNameLst>
                          <p:attrName>style.visibility</p:attrName>
                        </p:attrNameLst>
                      </p:cBhvr>
                      <p:to>
                        <p:strVal val="visible"/>
                      </p:to>
                    </p:set>
                    <p:animEffect transition="in" filter="wipe(left)">
                      <p:cBhvr>
                        <p:cTn dur="500"/>
                        <p:tgtEl>
                          <p:spTgt spid="87"/>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pic>
        <p:nvPicPr>
          <p:cNvPr id="39" name="Picture 3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9925" y="854132"/>
            <a:ext cx="15634549" cy="11642610"/>
          </a:xfrm>
          <a:prstGeom prst="rect">
            <a:avLst/>
          </a:prstGeom>
        </p:spPr>
      </p:pic>
      <p:sp>
        <p:nvSpPr>
          <p:cNvPr id="14" name="Picture Placeholder 11"/>
          <p:cNvSpPr>
            <a:spLocks noGrp="1"/>
          </p:cNvSpPr>
          <p:nvPr>
            <p:ph type="pic" sz="quarter" idx="28"/>
          </p:nvPr>
        </p:nvSpPr>
        <p:spPr>
          <a:xfrm>
            <a:off x="8398707" y="2103437"/>
            <a:ext cx="6949440" cy="5323118"/>
          </a:xfrm>
        </p:spPr>
        <p:txBody>
          <a:bodyPr>
            <a:normAutofit/>
          </a:bodyPr>
          <a:lstStyle>
            <a:lvl1pPr marL="0" indent="0" algn="ctr">
              <a:buFontTx/>
              <a:buNone/>
              <a:defRPr sz="2400">
                <a:solidFill>
                  <a:srgbClr val="232323"/>
                </a:solidFill>
                <a:latin typeface="+mn-lt"/>
                <a:ea typeface="Roboto" pitchFamily="2" charset="0"/>
              </a:defRPr>
            </a:lvl1pPr>
          </a:lstStyle>
          <a:p>
            <a:endParaRPr lang="en-GB" dirty="0"/>
          </a:p>
        </p:txBody>
      </p:sp>
      <p:sp>
        <p:nvSpPr>
          <p:cNvPr id="15" name="Picture Placeholder 11"/>
          <p:cNvSpPr>
            <a:spLocks noGrp="1"/>
          </p:cNvSpPr>
          <p:nvPr>
            <p:ph type="pic" sz="quarter" idx="49"/>
          </p:nvPr>
        </p:nvSpPr>
        <p:spPr>
          <a:xfrm>
            <a:off x="769999" y="2144799"/>
            <a:ext cx="6949440" cy="5323118"/>
          </a:xfrm>
        </p:spPr>
        <p:txBody>
          <a:bodyPr>
            <a:normAutofit/>
          </a:bodyPr>
          <a:lstStyle>
            <a:lvl1pPr marL="0" indent="0" algn="ctr">
              <a:buFontTx/>
              <a:buNone/>
              <a:defRPr sz="2400">
                <a:solidFill>
                  <a:srgbClr val="232323"/>
                </a:solidFill>
                <a:latin typeface="+mn-lt"/>
                <a:ea typeface="Roboto" pitchFamily="2" charset="0"/>
              </a:defRPr>
            </a:lvl1pPr>
          </a:lstStyle>
          <a:p>
            <a:endParaRPr lang="en-GB" dirty="0"/>
          </a:p>
        </p:txBody>
      </p:sp>
      <p:sp>
        <p:nvSpPr>
          <p:cNvPr id="16" name="Content Placeholder 7"/>
          <p:cNvSpPr>
            <a:spLocks noGrp="1"/>
          </p:cNvSpPr>
          <p:nvPr>
            <p:ph sz="quarter" idx="50" hasCustomPrompt="1"/>
          </p:nvPr>
        </p:nvSpPr>
        <p:spPr>
          <a:xfrm>
            <a:off x="930019" y="7770542"/>
            <a:ext cx="6583680" cy="749442"/>
          </a:xfrm>
        </p:spPr>
        <p:txBody>
          <a:bodyPr>
            <a:normAutofit/>
          </a:bodyPr>
          <a:lstStyle>
            <a:lvl1pPr marL="0" indent="0" algn="ctr">
              <a:buNone/>
              <a:defRPr sz="2800" b="1" spc="100" baseline="0">
                <a:solidFill>
                  <a:schemeClr val="accent1"/>
                </a:solidFill>
                <a:latin typeface="+mj-lt"/>
                <a:ea typeface="Roboto" pitchFamily="2" charset="0"/>
              </a:defRPr>
            </a:lvl1pPr>
          </a:lstStyle>
          <a:p>
            <a:pPr lvl="0"/>
            <a:r>
              <a:rPr lang="en-US" dirty="0"/>
              <a:t>HEADING</a:t>
            </a:r>
          </a:p>
        </p:txBody>
      </p:sp>
      <p:sp>
        <p:nvSpPr>
          <p:cNvPr id="17" name="Content Placeholder 7"/>
          <p:cNvSpPr>
            <a:spLocks noGrp="1"/>
          </p:cNvSpPr>
          <p:nvPr>
            <p:ph sz="quarter" idx="51" hasCustomPrompt="1"/>
          </p:nvPr>
        </p:nvSpPr>
        <p:spPr>
          <a:xfrm>
            <a:off x="930019" y="8787198"/>
            <a:ext cx="6583680" cy="2688839"/>
          </a:xfrm>
        </p:spPr>
        <p:txBody>
          <a:bodyPr>
            <a:noAutofit/>
          </a:bodyPr>
          <a:lstStyle>
            <a:lvl1pPr marL="0" indent="0" algn="ctr">
              <a:lnSpc>
                <a:spcPct val="150000"/>
              </a:lnSpc>
              <a:buNone/>
              <a:defRPr sz="2800" b="0" spc="100" baseline="0">
                <a:solidFill>
                  <a:schemeClr val="tx1"/>
                </a:solidFill>
                <a:latin typeface="+mn-lt"/>
                <a:ea typeface="Roboto" pitchFamily="2" charset="0"/>
              </a:defRPr>
            </a:lvl1pPr>
          </a:lstStyle>
          <a:p>
            <a:pPr lvl="0"/>
            <a:r>
              <a:rPr lang="en-US" dirty="0"/>
              <a:t>Edit this text</a:t>
            </a:r>
          </a:p>
        </p:txBody>
      </p:sp>
      <p:sp>
        <p:nvSpPr>
          <p:cNvPr id="18" name="Picture Placeholder 11"/>
          <p:cNvSpPr>
            <a:spLocks noGrp="1"/>
          </p:cNvSpPr>
          <p:nvPr>
            <p:ph type="pic" sz="quarter" idx="52"/>
          </p:nvPr>
        </p:nvSpPr>
        <p:spPr>
          <a:xfrm>
            <a:off x="16086199" y="2144799"/>
            <a:ext cx="6949440" cy="5323118"/>
          </a:xfrm>
        </p:spPr>
        <p:txBody>
          <a:bodyPr>
            <a:normAutofit/>
          </a:bodyPr>
          <a:lstStyle>
            <a:lvl1pPr marL="0" indent="0" algn="ctr">
              <a:buFontTx/>
              <a:buNone/>
              <a:defRPr sz="2400">
                <a:solidFill>
                  <a:srgbClr val="232323"/>
                </a:solidFill>
                <a:latin typeface="+mn-lt"/>
                <a:ea typeface="Roboto" pitchFamily="2" charset="0"/>
              </a:defRPr>
            </a:lvl1pPr>
          </a:lstStyle>
          <a:p>
            <a:endParaRPr lang="en-GB" dirty="0"/>
          </a:p>
        </p:txBody>
      </p:sp>
      <p:cxnSp>
        <p:nvCxnSpPr>
          <p:cNvPr id="19" name="Straight Connector 18"/>
          <p:cNvCxnSpPr/>
          <p:nvPr userDrawn="1"/>
        </p:nvCxnSpPr>
        <p:spPr>
          <a:xfrm>
            <a:off x="3650359" y="8660925"/>
            <a:ext cx="114300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Content Placeholder 7"/>
          <p:cNvSpPr>
            <a:spLocks noGrp="1"/>
          </p:cNvSpPr>
          <p:nvPr>
            <p:ph sz="quarter" idx="53" hasCustomPrompt="1"/>
          </p:nvPr>
        </p:nvSpPr>
        <p:spPr>
          <a:xfrm>
            <a:off x="8580120" y="7770542"/>
            <a:ext cx="6583680" cy="749442"/>
          </a:xfrm>
        </p:spPr>
        <p:txBody>
          <a:bodyPr>
            <a:normAutofit/>
          </a:bodyPr>
          <a:lstStyle>
            <a:lvl1pPr marL="0" indent="0" algn="ctr">
              <a:buNone/>
              <a:defRPr sz="2800" b="1" spc="100" baseline="0">
                <a:solidFill>
                  <a:schemeClr val="accent2"/>
                </a:solidFill>
                <a:latin typeface="+mj-lt"/>
                <a:ea typeface="Roboto" pitchFamily="2" charset="0"/>
              </a:defRPr>
            </a:lvl1pPr>
          </a:lstStyle>
          <a:p>
            <a:pPr lvl="0"/>
            <a:r>
              <a:rPr lang="en-US" dirty="0"/>
              <a:t>HEADING</a:t>
            </a:r>
          </a:p>
        </p:txBody>
      </p:sp>
      <p:sp>
        <p:nvSpPr>
          <p:cNvPr id="21" name="Content Placeholder 7"/>
          <p:cNvSpPr>
            <a:spLocks noGrp="1"/>
          </p:cNvSpPr>
          <p:nvPr>
            <p:ph sz="quarter" idx="54" hasCustomPrompt="1"/>
          </p:nvPr>
        </p:nvSpPr>
        <p:spPr>
          <a:xfrm>
            <a:off x="8580120" y="8787198"/>
            <a:ext cx="6583680" cy="2688839"/>
          </a:xfrm>
        </p:spPr>
        <p:txBody>
          <a:bodyPr>
            <a:noAutofit/>
          </a:bodyPr>
          <a:lstStyle>
            <a:lvl1pPr marL="0" indent="0" algn="ctr">
              <a:lnSpc>
                <a:spcPct val="150000"/>
              </a:lnSpc>
              <a:buNone/>
              <a:defRPr sz="2800" b="0" spc="100" baseline="0">
                <a:solidFill>
                  <a:schemeClr val="tx1"/>
                </a:solidFill>
                <a:latin typeface="+mn-lt"/>
                <a:ea typeface="Roboto" pitchFamily="2" charset="0"/>
              </a:defRPr>
            </a:lvl1pPr>
          </a:lstStyle>
          <a:p>
            <a:pPr lvl="0"/>
            <a:r>
              <a:rPr lang="en-US" dirty="0"/>
              <a:t>Edit this text</a:t>
            </a:r>
          </a:p>
        </p:txBody>
      </p:sp>
      <p:cxnSp>
        <p:nvCxnSpPr>
          <p:cNvPr id="22" name="Straight Connector 21"/>
          <p:cNvCxnSpPr/>
          <p:nvPr userDrawn="1"/>
        </p:nvCxnSpPr>
        <p:spPr>
          <a:xfrm>
            <a:off x="11300460" y="8660925"/>
            <a:ext cx="1143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Content Placeholder 7"/>
          <p:cNvSpPr>
            <a:spLocks noGrp="1"/>
          </p:cNvSpPr>
          <p:nvPr>
            <p:ph sz="quarter" idx="55" hasCustomPrompt="1"/>
          </p:nvPr>
        </p:nvSpPr>
        <p:spPr>
          <a:xfrm>
            <a:off x="16230600" y="7742237"/>
            <a:ext cx="6583680" cy="749442"/>
          </a:xfrm>
        </p:spPr>
        <p:txBody>
          <a:bodyPr>
            <a:normAutofit/>
          </a:bodyPr>
          <a:lstStyle>
            <a:lvl1pPr marL="0" indent="0" algn="ctr">
              <a:buNone/>
              <a:defRPr sz="2800" b="1" spc="100" baseline="0">
                <a:solidFill>
                  <a:schemeClr val="accent3"/>
                </a:solidFill>
                <a:latin typeface="+mj-lt"/>
                <a:ea typeface="Roboto" pitchFamily="2" charset="0"/>
              </a:defRPr>
            </a:lvl1pPr>
          </a:lstStyle>
          <a:p>
            <a:pPr lvl="0"/>
            <a:r>
              <a:rPr lang="en-US" dirty="0"/>
              <a:t>HEADING</a:t>
            </a:r>
          </a:p>
        </p:txBody>
      </p:sp>
      <p:sp>
        <p:nvSpPr>
          <p:cNvPr id="24" name="Content Placeholder 7"/>
          <p:cNvSpPr>
            <a:spLocks noGrp="1"/>
          </p:cNvSpPr>
          <p:nvPr>
            <p:ph sz="quarter" idx="56" hasCustomPrompt="1"/>
          </p:nvPr>
        </p:nvSpPr>
        <p:spPr>
          <a:xfrm>
            <a:off x="16230600" y="8758893"/>
            <a:ext cx="6583680" cy="2688839"/>
          </a:xfrm>
        </p:spPr>
        <p:txBody>
          <a:bodyPr>
            <a:noAutofit/>
          </a:bodyPr>
          <a:lstStyle>
            <a:lvl1pPr marL="0" indent="0" algn="ctr">
              <a:lnSpc>
                <a:spcPct val="150000"/>
              </a:lnSpc>
              <a:buNone/>
              <a:defRPr sz="2800" b="0" spc="100" baseline="0">
                <a:solidFill>
                  <a:schemeClr val="tx1"/>
                </a:solidFill>
                <a:latin typeface="+mn-lt"/>
                <a:ea typeface="Roboto" pitchFamily="2" charset="0"/>
              </a:defRPr>
            </a:lvl1pPr>
          </a:lstStyle>
          <a:p>
            <a:pPr lvl="0"/>
            <a:r>
              <a:rPr lang="en-US" dirty="0"/>
              <a:t>Edit this text</a:t>
            </a:r>
          </a:p>
        </p:txBody>
      </p:sp>
      <p:cxnSp>
        <p:nvCxnSpPr>
          <p:cNvPr id="25" name="Straight Connector 24"/>
          <p:cNvCxnSpPr/>
          <p:nvPr userDrawn="1"/>
        </p:nvCxnSpPr>
        <p:spPr>
          <a:xfrm>
            <a:off x="18950940" y="8632620"/>
            <a:ext cx="1143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47"/>
          <p:cNvSpPr>
            <a:spLocks noGrp="1"/>
          </p:cNvSpPr>
          <p:nvPr>
            <p:ph type="body" sz="quarter" idx="48" hasCustomPrompt="1"/>
          </p:nvPr>
        </p:nvSpPr>
        <p:spPr>
          <a:xfrm>
            <a:off x="685800" y="503237"/>
            <a:ext cx="13487400" cy="822960"/>
          </a:xfrm>
        </p:spPr>
        <p:txBody>
          <a:bodyPr>
            <a:noAutofit/>
          </a:bodyPr>
          <a:lstStyle>
            <a:lvl1pPr marL="0" indent="0" algn="justLow">
              <a:buFontTx/>
              <a:buNone/>
              <a:defRPr sz="4800" b="1" spc="150" baseline="0">
                <a:solidFill>
                  <a:schemeClr val="accent1"/>
                </a:solidFill>
                <a:latin typeface="+mj-lt"/>
                <a:ea typeface="Roboto" pitchFamily="2" charset="0"/>
              </a:defRPr>
            </a:lvl1pPr>
          </a:lstStyle>
          <a:p>
            <a:pPr lvl="0"/>
            <a:r>
              <a:rPr lang="en-US" dirty="0"/>
              <a:t>YOUR TITLE HERE</a:t>
            </a:r>
            <a:endParaRPr lang="en-GB" dirty="0"/>
          </a:p>
        </p:txBody>
      </p:sp>
      <p:sp>
        <p:nvSpPr>
          <p:cNvPr id="32" name="Rectangle 31"/>
          <p:cNvSpPr/>
          <p:nvPr userDrawn="1"/>
        </p:nvSpPr>
        <p:spPr>
          <a:xfrm rot="5400000">
            <a:off x="22202504" y="12806299"/>
            <a:ext cx="457200" cy="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lide Number Placeholder 5"/>
          <p:cNvSpPr>
            <a:spLocks noGrp="1"/>
          </p:cNvSpPr>
          <p:nvPr>
            <p:ph type="sldNum" sz="quarter" idx="42"/>
          </p:nvPr>
        </p:nvSpPr>
        <p:spPr>
          <a:xfrm>
            <a:off x="22378852" y="12695237"/>
            <a:ext cx="822960" cy="182880"/>
          </a:xfrm>
        </p:spPr>
        <p:txBody>
          <a:bodyPr/>
          <a:lstStyle>
            <a:lvl1pPr algn="ctr">
              <a:defRPr sz="2400">
                <a:solidFill>
                  <a:schemeClr val="accent3"/>
                </a:solidFill>
                <a:latin typeface="+mj-lt"/>
              </a:defRPr>
            </a:lvl1pPr>
          </a:lstStyle>
          <a:p>
            <a:fld id="{A748942E-05A8-4DA0-8FD0-849E3F9CB9B3}" type="slidenum">
              <a:rPr lang="en-GB" smtClean="0"/>
              <a:pPr/>
              <a:t>‹#›</a:t>
            </a:fld>
            <a:endParaRPr lang="en-GB" dirty="0"/>
          </a:p>
        </p:txBody>
      </p:sp>
      <p:grpSp>
        <p:nvGrpSpPr>
          <p:cNvPr id="34" name="Group 33"/>
          <p:cNvGrpSpPr/>
          <p:nvPr userDrawn="1"/>
        </p:nvGrpSpPr>
        <p:grpSpPr>
          <a:xfrm>
            <a:off x="-1" y="13167018"/>
            <a:ext cx="23774400" cy="183857"/>
            <a:chOff x="-2" y="6777625"/>
            <a:chExt cx="9151816" cy="94443"/>
          </a:xfrm>
          <a:solidFill>
            <a:schemeClr val="accent1"/>
          </a:solidFill>
        </p:grpSpPr>
        <p:sp>
          <p:nvSpPr>
            <p:cNvPr id="35" name="Rectangle 34"/>
            <p:cNvSpPr/>
            <p:nvPr/>
          </p:nvSpPr>
          <p:spPr>
            <a:xfrm>
              <a:off x="-2" y="6777625"/>
              <a:ext cx="3048000" cy="944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36" name="Rectangle 35"/>
            <p:cNvSpPr/>
            <p:nvPr/>
          </p:nvSpPr>
          <p:spPr>
            <a:xfrm>
              <a:off x="3047998" y="6777625"/>
              <a:ext cx="3048000" cy="94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sp>
          <p:nvSpPr>
            <p:cNvPr id="37" name="Rectangle 36"/>
            <p:cNvSpPr/>
            <p:nvPr/>
          </p:nvSpPr>
          <p:spPr>
            <a:xfrm>
              <a:off x="6056922" y="6777625"/>
              <a:ext cx="3094892" cy="944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67CCF"/>
                </a:solidFill>
              </a:endParaRPr>
            </a:p>
          </p:txBody>
        </p:sp>
      </p:grpSp>
      <p:pic>
        <p:nvPicPr>
          <p:cNvPr id="38" name="Picture 3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114" y="11652070"/>
            <a:ext cx="3661817" cy="1500368"/>
          </a:xfrm>
          <a:prstGeom prst="rect">
            <a:avLst/>
          </a:prstGeom>
        </p:spPr>
      </p:pic>
      <p:cxnSp>
        <p:nvCxnSpPr>
          <p:cNvPr id="5" name="Straight Connector 4">
            <a:extLst>
              <a:ext uri="{FF2B5EF4-FFF2-40B4-BE49-F238E27FC236}">
                <a16:creationId xmlns:a16="http://schemas.microsoft.com/office/drawing/2014/main" id="{8C1A2D4B-583E-3A72-2E32-D974CE3CED96}"/>
              </a:ext>
            </a:extLst>
          </p:cNvPr>
          <p:cNvCxnSpPr>
            <a:cxnSpLocks/>
          </p:cNvCxnSpPr>
          <p:nvPr userDrawn="1"/>
        </p:nvCxnSpPr>
        <p:spPr>
          <a:xfrm>
            <a:off x="185727" y="1461286"/>
            <a:ext cx="20007328"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335306" y="1079660"/>
            <a:ext cx="3375957" cy="685385"/>
          </a:xfrm>
          <a:prstGeom prst="rect">
            <a:avLst/>
          </a:prstGeom>
        </p:spPr>
      </p:pic>
    </p:spTree>
    <p:extLst>
      <p:ext uri="{BB962C8B-B14F-4D97-AF65-F5344CB8AC3E}">
        <p14:creationId xmlns:p14="http://schemas.microsoft.com/office/powerpoint/2010/main" val="212183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Effect transition="in" filter="wipe(left)">
                                      <p:cBhvr>
                                        <p:cTn id="19" dur="500"/>
                                        <p:tgtEl>
                                          <p:spTgt spid="1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nodePh="1">
                                  <p:stCondLst>
                                    <p:cond delay="0"/>
                                  </p:stCondLst>
                                  <p:endCondLst>
                                    <p:cond evt="begin" delay="0">
                                      <p:tn val="22"/>
                                    </p:cond>
                                  </p:end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20">
                                            <p:txEl>
                                              <p:pRg st="0" end="0"/>
                                            </p:txEl>
                                          </p:spTgt>
                                        </p:tgtEl>
                                        <p:attrNameLst>
                                          <p:attrName>style.visibility</p:attrName>
                                        </p:attrNameLst>
                                      </p:cBhvr>
                                      <p:to>
                                        <p:strVal val="visible"/>
                                      </p:to>
                                    </p:set>
                                    <p:animEffect transition="in" filter="wipe(left)">
                                      <p:cBhvr>
                                        <p:cTn id="28" dur="500"/>
                                        <p:tgtEl>
                                          <p:spTgt spid="20">
                                            <p:txEl>
                                              <p:pRg st="0" end="0"/>
                                            </p:txEl>
                                          </p:spTgt>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21">
                                            <p:txEl>
                                              <p:pRg st="0" end="0"/>
                                            </p:txEl>
                                          </p:spTgt>
                                        </p:tgtEl>
                                        <p:attrNameLst>
                                          <p:attrName>style.visibility</p:attrName>
                                        </p:attrNameLst>
                                      </p:cBhvr>
                                      <p:to>
                                        <p:strVal val="visible"/>
                                      </p:to>
                                    </p:set>
                                    <p:animEffect transition="in" filter="wipe(left)">
                                      <p:cBhvr>
                                        <p:cTn id="36" dur="500"/>
                                        <p:tgtEl>
                                          <p:spTgt spid="21">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nodePh="1">
                                  <p:stCondLst>
                                    <p:cond delay="0"/>
                                  </p:stCondLst>
                                  <p:endCondLst>
                                    <p:cond evt="begin" delay="0">
                                      <p:tn val="39"/>
                                    </p:cond>
                                  </p:end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23">
                                            <p:txEl>
                                              <p:pRg st="0" end="0"/>
                                            </p:txEl>
                                          </p:spTgt>
                                        </p:tgtEl>
                                        <p:attrNameLst>
                                          <p:attrName>style.visibility</p:attrName>
                                        </p:attrNameLst>
                                      </p:cBhvr>
                                      <p:to>
                                        <p:strVal val="visible"/>
                                      </p:to>
                                    </p:set>
                                    <p:animEffect transition="in" filter="wipe(left)">
                                      <p:cBhvr>
                                        <p:cTn id="45" dur="500"/>
                                        <p:tgtEl>
                                          <p:spTgt spid="23">
                                            <p:txEl>
                                              <p:pRg st="0" end="0"/>
                                            </p:txEl>
                                          </p:spTgt>
                                        </p:tgtEl>
                                      </p:cBhvr>
                                    </p:animEffec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par>
                          <p:cTn id="50" fill="hold">
                            <p:stCondLst>
                              <p:cond delay="1500"/>
                            </p:stCondLst>
                            <p:childTnLst>
                              <p:par>
                                <p:cTn id="51" presetID="22" presetClass="entr" presetSubtype="8" fill="hold" grpId="0" nodeType="afterEffect">
                                  <p:stCondLst>
                                    <p:cond delay="0"/>
                                  </p:stCondLst>
                                  <p:childTnLst>
                                    <p:set>
                                      <p:cBhvr>
                                        <p:cTn id="52" dur="1" fill="hold">
                                          <p:stCondLst>
                                            <p:cond delay="0"/>
                                          </p:stCondLst>
                                        </p:cTn>
                                        <p:tgtEl>
                                          <p:spTgt spid="24">
                                            <p:txEl>
                                              <p:pRg st="0" end="0"/>
                                            </p:txEl>
                                          </p:spTgt>
                                        </p:tgtEl>
                                        <p:attrNameLst>
                                          <p:attrName>style.visibility</p:attrName>
                                        </p:attrNameLst>
                                      </p:cBhvr>
                                      <p:to>
                                        <p:strVal val="visible"/>
                                      </p:to>
                                    </p:set>
                                    <p:animEffect transition="in" filter="wipe(left)">
                                      <p:cBhvr>
                                        <p:cTn id="53"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build="p">
        <p:tmplLst>
          <p:tmpl lvl="1">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p:bldP spid="20" grpId="0" build="p">
        <p:tmplLst>
          <p:tmpl lvl="1">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build="p">
        <p:tmplLst>
          <p:tmpl lvl="1">
            <p:tnLst>
              <p:par>
                <p:cTn presetID="22" presetClass="entr" presetSubtype="8"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wipe(left)">
                      <p:cBhvr>
                        <p:cTn dur="500"/>
                        <p:tgtEl>
                          <p:spTgt spid="21"/>
                        </p:tgtEl>
                      </p:cBhvr>
                    </p:animEffect>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build="p">
        <p:tmplLst>
          <p:tmpl lvl="1">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88720" y="534654"/>
            <a:ext cx="21396960" cy="2225146"/>
          </a:xfrm>
          <a:prstGeom prst="rect">
            <a:avLst/>
          </a:prstGeom>
        </p:spPr>
        <p:txBody>
          <a:bodyPr vert="horz" lIns="212141" tIns="106070" rIns="212141" bIns="10607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188720" y="3115205"/>
            <a:ext cx="21396960" cy="8810960"/>
          </a:xfrm>
          <a:prstGeom prst="rect">
            <a:avLst/>
          </a:prstGeom>
        </p:spPr>
        <p:txBody>
          <a:bodyPr vert="horz" lIns="212141" tIns="106070" rIns="212141" bIns="1060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188720" y="12374284"/>
            <a:ext cx="5547360" cy="710810"/>
          </a:xfrm>
          <a:prstGeom prst="rect">
            <a:avLst/>
          </a:prstGeom>
        </p:spPr>
        <p:txBody>
          <a:bodyPr vert="horz" lIns="212141" tIns="106070" rIns="212141" bIns="106070" rtlCol="0" anchor="ctr"/>
          <a:lstStyle>
            <a:lvl1pPr algn="l">
              <a:defRPr sz="28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8122920" y="12374284"/>
            <a:ext cx="7528560" cy="710810"/>
          </a:xfrm>
          <a:prstGeom prst="rect">
            <a:avLst/>
          </a:prstGeom>
        </p:spPr>
        <p:txBody>
          <a:bodyPr vert="horz" lIns="212141" tIns="106070" rIns="212141" bIns="106070" rtlCol="0" anchor="ctr"/>
          <a:lstStyle>
            <a:lvl1pPr algn="ctr">
              <a:defRPr sz="28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7038320" y="12374284"/>
            <a:ext cx="5547360" cy="710810"/>
          </a:xfrm>
          <a:prstGeom prst="rect">
            <a:avLst/>
          </a:prstGeom>
        </p:spPr>
        <p:txBody>
          <a:bodyPr vert="horz" lIns="212141" tIns="106070" rIns="212141" bIns="106070" rtlCol="0" anchor="ctr"/>
          <a:lstStyle>
            <a:lvl1pPr algn="r">
              <a:defRPr sz="2800">
                <a:solidFill>
                  <a:schemeClr val="tx1">
                    <a:tint val="75000"/>
                  </a:schemeClr>
                </a:solidFill>
              </a:defRPr>
            </a:lvl1pPr>
          </a:lstStyle>
          <a:p>
            <a:fld id="{0CB3AE2D-2AAE-4ED7-A7CC-CB297075B3B3}" type="slidenum">
              <a:rPr lang="en-GB" smtClean="0"/>
              <a:t>‹#›</a:t>
            </a:fld>
            <a:endParaRPr lang="en-GB"/>
          </a:p>
        </p:txBody>
      </p:sp>
    </p:spTree>
    <p:extLst>
      <p:ext uri="{BB962C8B-B14F-4D97-AF65-F5344CB8AC3E}">
        <p14:creationId xmlns:p14="http://schemas.microsoft.com/office/powerpoint/2010/main" val="212748061"/>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64" r:id="rId3"/>
    <p:sldLayoutId id="2147483651" r:id="rId4"/>
    <p:sldLayoutId id="2147483652" r:id="rId5"/>
    <p:sldLayoutId id="2147483659" r:id="rId6"/>
    <p:sldLayoutId id="2147483658" r:id="rId7"/>
    <p:sldLayoutId id="2147483656" r:id="rId8"/>
    <p:sldLayoutId id="2147483657" r:id="rId9"/>
    <p:sldLayoutId id="2147483653" r:id="rId10"/>
    <p:sldLayoutId id="2147483655" r:id="rId11"/>
    <p:sldLayoutId id="2147483663" r:id="rId12"/>
    <p:sldLayoutId id="2147483666" r:id="rId13"/>
    <p:sldLayoutId id="2147483662" r:id="rId14"/>
    <p:sldLayoutId id="2147483667" r:id="rId15"/>
    <p:sldLayoutId id="2147483668" r:id="rId16"/>
    <p:sldLayoutId id="2147483654" r:id="rId17"/>
    <p:sldLayoutId id="2147483665" r:id="rId18"/>
  </p:sldLayoutIdLst>
  <p:hf hdr="0" ftr="0" dt="0"/>
  <p:txStyles>
    <p:titleStyle>
      <a:lvl1pPr algn="ctr" defTabSz="2121408" rtl="0" eaLnBrk="1" latinLnBrk="0" hangingPunct="1">
        <a:spcBef>
          <a:spcPct val="0"/>
        </a:spcBef>
        <a:buNone/>
        <a:defRPr sz="10200" kern="1200">
          <a:solidFill>
            <a:schemeClr val="tx1"/>
          </a:solidFill>
          <a:latin typeface="+mj-lt"/>
          <a:ea typeface="+mj-ea"/>
          <a:cs typeface="+mj-cs"/>
        </a:defRPr>
      </a:lvl1pPr>
    </p:titleStyle>
    <p:bodyStyle>
      <a:lvl1pPr marL="795528" indent="-795528" algn="l" defTabSz="2121408" rtl="0" eaLnBrk="1" latinLnBrk="0" hangingPunct="1">
        <a:spcBef>
          <a:spcPct val="20000"/>
        </a:spcBef>
        <a:buFont typeface="Arial" pitchFamily="34" charset="0"/>
        <a:buChar char="•"/>
        <a:defRPr sz="7400" kern="1200">
          <a:solidFill>
            <a:schemeClr val="tx1"/>
          </a:solidFill>
          <a:latin typeface="+mn-lt"/>
          <a:ea typeface="+mn-ea"/>
          <a:cs typeface="+mn-cs"/>
        </a:defRPr>
      </a:lvl1pPr>
      <a:lvl2pPr marL="1723644" indent="-662940" algn="l" defTabSz="2121408" rtl="0" eaLnBrk="1" latinLnBrk="0" hangingPunct="1">
        <a:spcBef>
          <a:spcPct val="20000"/>
        </a:spcBef>
        <a:buFont typeface="Arial" pitchFamily="34" charset="0"/>
        <a:buChar char="–"/>
        <a:defRPr sz="6500" kern="1200">
          <a:solidFill>
            <a:schemeClr val="tx1"/>
          </a:solidFill>
          <a:latin typeface="+mn-lt"/>
          <a:ea typeface="+mn-ea"/>
          <a:cs typeface="+mn-cs"/>
        </a:defRPr>
      </a:lvl2pPr>
      <a:lvl3pPr marL="2651760" indent="-530352" algn="l" defTabSz="2121408" rtl="0" eaLnBrk="1" latinLnBrk="0" hangingPunct="1">
        <a:spcBef>
          <a:spcPct val="20000"/>
        </a:spcBef>
        <a:buFont typeface="Arial" pitchFamily="34" charset="0"/>
        <a:buChar char="•"/>
        <a:defRPr sz="5600" kern="1200">
          <a:solidFill>
            <a:schemeClr val="tx1"/>
          </a:solidFill>
          <a:latin typeface="+mn-lt"/>
          <a:ea typeface="+mn-ea"/>
          <a:cs typeface="+mn-cs"/>
        </a:defRPr>
      </a:lvl3pPr>
      <a:lvl4pPr marL="3712464" indent="-530352" algn="l" defTabSz="2121408"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773168" indent="-530352" algn="l" defTabSz="2121408"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833872" indent="-530352" algn="l" defTabSz="2121408"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894576" indent="-530352" algn="l" defTabSz="2121408"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955280" indent="-530352" algn="l" defTabSz="2121408"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9015984" indent="-530352" algn="l" defTabSz="2121408"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en-US"/>
      </a:defPPr>
      <a:lvl1pPr marL="0" algn="l" defTabSz="2121408" rtl="0" eaLnBrk="1" latinLnBrk="0" hangingPunct="1">
        <a:defRPr sz="4200" kern="1200">
          <a:solidFill>
            <a:schemeClr val="tx1"/>
          </a:solidFill>
          <a:latin typeface="+mn-lt"/>
          <a:ea typeface="+mn-ea"/>
          <a:cs typeface="+mn-cs"/>
        </a:defRPr>
      </a:lvl1pPr>
      <a:lvl2pPr marL="1060704" algn="l" defTabSz="2121408" rtl="0" eaLnBrk="1" latinLnBrk="0" hangingPunct="1">
        <a:defRPr sz="4200" kern="1200">
          <a:solidFill>
            <a:schemeClr val="tx1"/>
          </a:solidFill>
          <a:latin typeface="+mn-lt"/>
          <a:ea typeface="+mn-ea"/>
          <a:cs typeface="+mn-cs"/>
        </a:defRPr>
      </a:lvl2pPr>
      <a:lvl3pPr marL="2121408" algn="l" defTabSz="2121408" rtl="0" eaLnBrk="1" latinLnBrk="0" hangingPunct="1">
        <a:defRPr sz="4200" kern="1200">
          <a:solidFill>
            <a:schemeClr val="tx1"/>
          </a:solidFill>
          <a:latin typeface="+mn-lt"/>
          <a:ea typeface="+mn-ea"/>
          <a:cs typeface="+mn-cs"/>
        </a:defRPr>
      </a:lvl3pPr>
      <a:lvl4pPr marL="3182112" algn="l" defTabSz="2121408" rtl="0" eaLnBrk="1" latinLnBrk="0" hangingPunct="1">
        <a:defRPr sz="4200" kern="1200">
          <a:solidFill>
            <a:schemeClr val="tx1"/>
          </a:solidFill>
          <a:latin typeface="+mn-lt"/>
          <a:ea typeface="+mn-ea"/>
          <a:cs typeface="+mn-cs"/>
        </a:defRPr>
      </a:lvl4pPr>
      <a:lvl5pPr marL="4242816" algn="l" defTabSz="2121408" rtl="0" eaLnBrk="1" latinLnBrk="0" hangingPunct="1">
        <a:defRPr sz="4200" kern="1200">
          <a:solidFill>
            <a:schemeClr val="tx1"/>
          </a:solidFill>
          <a:latin typeface="+mn-lt"/>
          <a:ea typeface="+mn-ea"/>
          <a:cs typeface="+mn-cs"/>
        </a:defRPr>
      </a:lvl5pPr>
      <a:lvl6pPr marL="5303520" algn="l" defTabSz="2121408" rtl="0" eaLnBrk="1" latinLnBrk="0" hangingPunct="1">
        <a:defRPr sz="4200" kern="1200">
          <a:solidFill>
            <a:schemeClr val="tx1"/>
          </a:solidFill>
          <a:latin typeface="+mn-lt"/>
          <a:ea typeface="+mn-ea"/>
          <a:cs typeface="+mn-cs"/>
        </a:defRPr>
      </a:lvl6pPr>
      <a:lvl7pPr marL="6364224" algn="l" defTabSz="2121408" rtl="0" eaLnBrk="1" latinLnBrk="0" hangingPunct="1">
        <a:defRPr sz="4200" kern="1200">
          <a:solidFill>
            <a:schemeClr val="tx1"/>
          </a:solidFill>
          <a:latin typeface="+mn-lt"/>
          <a:ea typeface="+mn-ea"/>
          <a:cs typeface="+mn-cs"/>
        </a:defRPr>
      </a:lvl7pPr>
      <a:lvl8pPr marL="7424928" algn="l" defTabSz="2121408" rtl="0" eaLnBrk="1" latinLnBrk="0" hangingPunct="1">
        <a:defRPr sz="4200" kern="1200">
          <a:solidFill>
            <a:schemeClr val="tx1"/>
          </a:solidFill>
          <a:latin typeface="+mn-lt"/>
          <a:ea typeface="+mn-ea"/>
          <a:cs typeface="+mn-cs"/>
        </a:defRPr>
      </a:lvl8pPr>
      <a:lvl9pPr marL="8485632" algn="l" defTabSz="2121408" rtl="0" eaLnBrk="1" latinLnBrk="0" hangingPunct="1">
        <a:defRPr sz="4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AA5B4C-FA87-A1A1-F02A-3240E23E5D1F}"/>
              </a:ext>
            </a:extLst>
          </p:cNvPr>
          <p:cNvSpPr>
            <a:spLocks noGrp="1"/>
          </p:cNvSpPr>
          <p:nvPr>
            <p:ph type="title"/>
          </p:nvPr>
        </p:nvSpPr>
        <p:spPr>
          <a:xfrm>
            <a:off x="1635125" y="711200"/>
            <a:ext cx="20504150" cy="25796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1D5A1A-C859-7027-170F-63B8E88437DA}"/>
              </a:ext>
            </a:extLst>
          </p:cNvPr>
          <p:cNvSpPr>
            <a:spLocks noGrp="1"/>
          </p:cNvSpPr>
          <p:nvPr>
            <p:ph type="body" idx="1"/>
          </p:nvPr>
        </p:nvSpPr>
        <p:spPr>
          <a:xfrm>
            <a:off x="1635125" y="3554413"/>
            <a:ext cx="20504150" cy="8470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25FC1-D8F4-9C9A-BE32-AB980B99EBCE}"/>
              </a:ext>
            </a:extLst>
          </p:cNvPr>
          <p:cNvSpPr>
            <a:spLocks noGrp="1"/>
          </p:cNvSpPr>
          <p:nvPr>
            <p:ph type="dt" sz="half" idx="2"/>
          </p:nvPr>
        </p:nvSpPr>
        <p:spPr>
          <a:xfrm>
            <a:off x="1635125" y="12374563"/>
            <a:ext cx="5348288" cy="711200"/>
          </a:xfrm>
          <a:prstGeom prst="rect">
            <a:avLst/>
          </a:prstGeom>
        </p:spPr>
        <p:txBody>
          <a:bodyPr vert="horz" lIns="91440" tIns="45720" rIns="91440" bIns="45720" rtlCol="0" anchor="ctr"/>
          <a:lstStyle>
            <a:lvl1pPr algn="l">
              <a:defRPr sz="1200">
                <a:solidFill>
                  <a:schemeClr val="tx1">
                    <a:tint val="75000"/>
                  </a:schemeClr>
                </a:solidFill>
              </a:defRPr>
            </a:lvl1pPr>
          </a:lstStyle>
          <a:p>
            <a:fld id="{E51B577C-E56B-49C6-AD58-43D04A9D9E83}" type="datetimeFigureOut">
              <a:rPr lang="en-US" smtClean="0"/>
              <a:t>10/9/2022</a:t>
            </a:fld>
            <a:endParaRPr lang="en-US"/>
          </a:p>
        </p:txBody>
      </p:sp>
      <p:sp>
        <p:nvSpPr>
          <p:cNvPr id="5" name="Footer Placeholder 4">
            <a:extLst>
              <a:ext uri="{FF2B5EF4-FFF2-40B4-BE49-F238E27FC236}">
                <a16:creationId xmlns:a16="http://schemas.microsoft.com/office/drawing/2014/main" id="{8C878A03-649C-6FBA-FE83-260ED3C9DA7A}"/>
              </a:ext>
            </a:extLst>
          </p:cNvPr>
          <p:cNvSpPr>
            <a:spLocks noGrp="1"/>
          </p:cNvSpPr>
          <p:nvPr>
            <p:ph type="ftr" sz="quarter" idx="3"/>
          </p:nvPr>
        </p:nvSpPr>
        <p:spPr>
          <a:xfrm>
            <a:off x="7875588" y="12374563"/>
            <a:ext cx="8023225" cy="7112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6E697A-F660-158D-D6E9-A6EF7D049DD7}"/>
              </a:ext>
            </a:extLst>
          </p:cNvPr>
          <p:cNvSpPr>
            <a:spLocks noGrp="1"/>
          </p:cNvSpPr>
          <p:nvPr>
            <p:ph type="sldNum" sz="quarter" idx="4"/>
          </p:nvPr>
        </p:nvSpPr>
        <p:spPr>
          <a:xfrm>
            <a:off x="16790988" y="12374563"/>
            <a:ext cx="5348287" cy="711200"/>
          </a:xfrm>
          <a:prstGeom prst="rect">
            <a:avLst/>
          </a:prstGeom>
        </p:spPr>
        <p:txBody>
          <a:bodyPr vert="horz" lIns="91440" tIns="45720" rIns="91440" bIns="45720" rtlCol="0" anchor="ctr"/>
          <a:lstStyle>
            <a:lvl1pPr algn="r">
              <a:defRPr sz="1200">
                <a:solidFill>
                  <a:schemeClr val="tx1">
                    <a:tint val="75000"/>
                  </a:schemeClr>
                </a:solidFill>
              </a:defRPr>
            </a:lvl1pPr>
          </a:lstStyle>
          <a:p>
            <a:fld id="{3932D1F1-B096-44B2-BB79-69411CAB6A00}" type="slidenum">
              <a:rPr lang="en-US" smtClean="0"/>
              <a:t>‹#›</a:t>
            </a:fld>
            <a:endParaRPr lang="en-US"/>
          </a:p>
        </p:txBody>
      </p:sp>
    </p:spTree>
    <p:extLst>
      <p:ext uri="{BB962C8B-B14F-4D97-AF65-F5344CB8AC3E}">
        <p14:creationId xmlns:p14="http://schemas.microsoft.com/office/powerpoint/2010/main" val="188160347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PRESENTATION TITLE HERE</a:t>
            </a:r>
            <a:endParaRPr lang="en-GB" dirty="0"/>
          </a:p>
        </p:txBody>
      </p:sp>
      <p:sp>
        <p:nvSpPr>
          <p:cNvPr id="3" name="Content Placeholder 2"/>
          <p:cNvSpPr>
            <a:spLocks noGrp="1"/>
          </p:cNvSpPr>
          <p:nvPr>
            <p:ph sz="quarter" idx="14"/>
          </p:nvPr>
        </p:nvSpPr>
        <p:spPr/>
        <p:txBody>
          <a:bodyPr/>
          <a:lstStyle/>
          <a:p>
            <a:r>
              <a:rPr lang="en-US" dirty="0"/>
              <a:t>YOUR PRESENATION TAGLINE GOES HERE</a:t>
            </a:r>
            <a:endParaRPr lang="en-GB" dirty="0"/>
          </a:p>
        </p:txBody>
      </p:sp>
      <p:sp>
        <p:nvSpPr>
          <p:cNvPr id="4" name="Content Placeholder 3"/>
          <p:cNvSpPr>
            <a:spLocks noGrp="1"/>
          </p:cNvSpPr>
          <p:nvPr>
            <p:ph sz="quarter" idx="15"/>
          </p:nvPr>
        </p:nvSpPr>
        <p:spPr/>
        <p:txBody>
          <a:bodyPr/>
          <a:lstStyle/>
          <a:p>
            <a:r>
              <a:rPr lang="en-US" dirty="0"/>
              <a:t>PRESENTED ON : 16</a:t>
            </a:r>
            <a:r>
              <a:rPr lang="en-US" baseline="30000" dirty="0"/>
              <a:t>th</a:t>
            </a:r>
            <a:r>
              <a:rPr lang="en-US" dirty="0"/>
              <a:t> September, 2022.</a:t>
            </a:r>
            <a:endParaRPr lang="en-GB" dirty="0"/>
          </a:p>
        </p:txBody>
      </p:sp>
      <p:pic>
        <p:nvPicPr>
          <p:cNvPr id="9" name="Picture Placeholder 8"/>
          <p:cNvPicPr>
            <a:picLocks noGrp="1" noChangeAspect="1"/>
          </p:cNvPicPr>
          <p:nvPr>
            <p:ph type="pic" sz="quarter" idx="18"/>
          </p:nvPr>
        </p:nvPicPr>
        <p:blipFill>
          <a:blip r:embed="rId2">
            <a:extLst>
              <a:ext uri="{28A0092B-C50C-407E-A947-70E740481C1C}">
                <a14:useLocalDpi xmlns:a14="http://schemas.microsoft.com/office/drawing/2010/main" val="0"/>
              </a:ext>
            </a:extLst>
          </a:blip>
          <a:srcRect l="2145" r="2145"/>
          <a:stretch>
            <a:fillRect/>
          </a:stretch>
        </p:blipFill>
        <p:spPr/>
      </p:pic>
      <p:sp>
        <p:nvSpPr>
          <p:cNvPr id="7" name="Rectangle 6">
            <a:extLst>
              <a:ext uri="{FF2B5EF4-FFF2-40B4-BE49-F238E27FC236}">
                <a16:creationId xmlns:a16="http://schemas.microsoft.com/office/drawing/2014/main" id="{35582E0F-49BB-4F04-B98A-AABAA0342DDE}"/>
              </a:ext>
            </a:extLst>
          </p:cNvPr>
          <p:cNvSpPr/>
          <p:nvPr/>
        </p:nvSpPr>
        <p:spPr>
          <a:xfrm>
            <a:off x="7467600" y="3322637"/>
            <a:ext cx="3733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7"/>
          </p:nvPr>
        </p:nvSpPr>
        <p:spPr/>
      </p:sp>
    </p:spTree>
    <p:extLst>
      <p:ext uri="{BB962C8B-B14F-4D97-AF65-F5344CB8AC3E}">
        <p14:creationId xmlns:p14="http://schemas.microsoft.com/office/powerpoint/2010/main" val="109768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10</a:t>
            </a:fld>
            <a:endParaRPr lang="en-GB" dirty="0"/>
          </a:p>
        </p:txBody>
      </p:sp>
      <p:sp>
        <p:nvSpPr>
          <p:cNvPr id="4" name="Text Placeholder 3"/>
          <p:cNvSpPr>
            <a:spLocks noGrp="1"/>
          </p:cNvSpPr>
          <p:nvPr>
            <p:ph type="body" sz="quarter" idx="10"/>
          </p:nvPr>
        </p:nvSpPr>
        <p:spPr/>
        <p:txBody>
          <a:bodyPr/>
          <a:lstStyle/>
          <a:p>
            <a:r>
              <a:rPr lang="en-US" dirty="0"/>
              <a:t>YOUR TITLE HERE</a:t>
            </a:r>
            <a:endParaRPr lang="en-GB" dirty="0"/>
          </a:p>
        </p:txBody>
      </p:sp>
      <p:sp>
        <p:nvSpPr>
          <p:cNvPr id="5" name="Text Placeholder 4"/>
          <p:cNvSpPr>
            <a:spLocks noGrp="1"/>
          </p:cNvSpPr>
          <p:nvPr>
            <p:ph type="body" sz="quarter" idx="11"/>
          </p:nvPr>
        </p:nvSpPr>
        <p:spPr/>
        <p:txBody>
          <a:bodyPr>
            <a:normAutofit fontScale="92500" lnSpcReduction="10000"/>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 Placeholder 5"/>
          <p:cNvSpPr>
            <a:spLocks noGrp="1"/>
          </p:cNvSpPr>
          <p:nvPr>
            <p:ph type="body" sz="quarter" idx="66"/>
          </p:nvPr>
        </p:nvSpPr>
        <p:spPr/>
        <p:txBody>
          <a:bodyPr/>
          <a:lstStyle/>
          <a:p>
            <a:r>
              <a:rPr lang="en-US" dirty="0"/>
              <a:t>YOUR TITLE HERE</a:t>
            </a:r>
            <a:endParaRPr lang="en-GB" dirty="0"/>
          </a:p>
          <a:p>
            <a:endParaRPr lang="en-GB" dirty="0"/>
          </a:p>
        </p:txBody>
      </p:sp>
      <p:sp>
        <p:nvSpPr>
          <p:cNvPr id="7" name="Text Placeholder 6"/>
          <p:cNvSpPr>
            <a:spLocks noGrp="1"/>
          </p:cNvSpPr>
          <p:nvPr>
            <p:ph type="body" sz="quarter" idx="67"/>
          </p:nvPr>
        </p:nvSpPr>
        <p:spPr/>
        <p:txBody>
          <a:bodyPr>
            <a:normAutofit fontScale="92500" lnSpcReduction="10000"/>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 Placeholder 7"/>
          <p:cNvSpPr>
            <a:spLocks noGrp="1"/>
          </p:cNvSpPr>
          <p:nvPr>
            <p:ph type="body" sz="quarter" idx="68"/>
          </p:nvPr>
        </p:nvSpPr>
        <p:spPr/>
        <p:txBody>
          <a:bodyPr/>
          <a:lstStyle/>
          <a:p>
            <a:r>
              <a:rPr lang="en-US" dirty="0"/>
              <a:t>YOUR TITLE HERE</a:t>
            </a:r>
            <a:endParaRPr lang="en-GB" dirty="0"/>
          </a:p>
        </p:txBody>
      </p:sp>
      <p:sp>
        <p:nvSpPr>
          <p:cNvPr id="9" name="Text Placeholder 8"/>
          <p:cNvSpPr>
            <a:spLocks noGrp="1"/>
          </p:cNvSpPr>
          <p:nvPr>
            <p:ph type="body" sz="quarter" idx="69"/>
          </p:nvPr>
        </p:nvSpPr>
        <p:spPr/>
        <p:txBody>
          <a:bodyPr>
            <a:normAutofit fontScale="92500" lnSpcReduction="10000"/>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0" name="Text Placeholder 9"/>
          <p:cNvSpPr>
            <a:spLocks noGrp="1"/>
          </p:cNvSpPr>
          <p:nvPr>
            <p:ph type="body" sz="quarter" idx="70"/>
          </p:nvPr>
        </p:nvSpPr>
        <p:spPr/>
        <p:txBody>
          <a:bodyPr/>
          <a:lstStyle/>
          <a:p>
            <a:r>
              <a:rPr lang="en-US" dirty="0"/>
              <a:t>YOUR TITLE HERE</a:t>
            </a:r>
            <a:endParaRPr lang="en-GB" dirty="0"/>
          </a:p>
          <a:p>
            <a:endParaRPr lang="en-GB" dirty="0"/>
          </a:p>
        </p:txBody>
      </p:sp>
      <p:sp>
        <p:nvSpPr>
          <p:cNvPr id="11" name="Text Placeholder 10"/>
          <p:cNvSpPr>
            <a:spLocks noGrp="1"/>
          </p:cNvSpPr>
          <p:nvPr>
            <p:ph type="body" sz="quarter" idx="71"/>
          </p:nvPr>
        </p:nvSpPr>
        <p:spPr/>
        <p:txBody>
          <a:bodyPr>
            <a:normAutofit fontScale="92500" lnSpcReduction="10000"/>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2" name="Text Placeholder 11"/>
          <p:cNvSpPr>
            <a:spLocks noGrp="1"/>
          </p:cNvSpPr>
          <p:nvPr>
            <p:ph type="body" sz="quarter" idx="72"/>
          </p:nvPr>
        </p:nvSpPr>
        <p:spPr/>
        <p:txBody>
          <a:bodyPr/>
          <a:lstStyle/>
          <a:p>
            <a:r>
              <a:rPr lang="en-US" dirty="0"/>
              <a:t>YOUR TITLE HERE</a:t>
            </a:r>
            <a:endParaRPr lang="en-GB" dirty="0"/>
          </a:p>
          <a:p>
            <a:endParaRPr lang="en-GB" dirty="0"/>
          </a:p>
        </p:txBody>
      </p:sp>
      <p:sp>
        <p:nvSpPr>
          <p:cNvPr id="13" name="Text Placeholder 12"/>
          <p:cNvSpPr>
            <a:spLocks noGrp="1"/>
          </p:cNvSpPr>
          <p:nvPr>
            <p:ph type="body" sz="quarter" idx="73"/>
          </p:nvPr>
        </p:nvSpPr>
        <p:spPr/>
        <p:txBody>
          <a:bodyPr>
            <a:normAutofit fontScale="92500" lnSpcReduction="10000"/>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4" name="Text Placeholder 13"/>
          <p:cNvSpPr>
            <a:spLocks noGrp="1"/>
          </p:cNvSpPr>
          <p:nvPr>
            <p:ph type="body" sz="quarter" idx="15"/>
          </p:nvPr>
        </p:nvSpPr>
        <p:spPr/>
        <p:txBody>
          <a:bodyPr/>
          <a:lstStyle/>
          <a:p>
            <a:r>
              <a:rPr lang="en-US" dirty="0"/>
              <a:t>STEP 1</a:t>
            </a:r>
            <a:endParaRPr lang="en-GB" dirty="0"/>
          </a:p>
        </p:txBody>
      </p:sp>
      <p:sp>
        <p:nvSpPr>
          <p:cNvPr id="15" name="Text Placeholder 14"/>
          <p:cNvSpPr>
            <a:spLocks noGrp="1"/>
          </p:cNvSpPr>
          <p:nvPr>
            <p:ph type="body" sz="quarter" idx="74"/>
          </p:nvPr>
        </p:nvSpPr>
        <p:spPr/>
        <p:txBody>
          <a:bodyPr/>
          <a:lstStyle/>
          <a:p>
            <a:r>
              <a:rPr lang="en-US" dirty="0"/>
              <a:t>STEP 2</a:t>
            </a:r>
            <a:endParaRPr lang="en-GB" dirty="0"/>
          </a:p>
        </p:txBody>
      </p:sp>
      <p:sp>
        <p:nvSpPr>
          <p:cNvPr id="16" name="Text Placeholder 15"/>
          <p:cNvSpPr>
            <a:spLocks noGrp="1"/>
          </p:cNvSpPr>
          <p:nvPr>
            <p:ph type="body" sz="quarter" idx="75"/>
          </p:nvPr>
        </p:nvSpPr>
        <p:spPr/>
        <p:txBody>
          <a:bodyPr/>
          <a:lstStyle/>
          <a:p>
            <a:r>
              <a:rPr lang="en-US" dirty="0"/>
              <a:t>STEP 3</a:t>
            </a:r>
            <a:endParaRPr lang="en-GB" dirty="0"/>
          </a:p>
        </p:txBody>
      </p:sp>
      <p:sp>
        <p:nvSpPr>
          <p:cNvPr id="17" name="Text Placeholder 16"/>
          <p:cNvSpPr>
            <a:spLocks noGrp="1"/>
          </p:cNvSpPr>
          <p:nvPr>
            <p:ph type="body" sz="quarter" idx="76"/>
          </p:nvPr>
        </p:nvSpPr>
        <p:spPr/>
        <p:txBody>
          <a:bodyPr/>
          <a:lstStyle/>
          <a:p>
            <a:r>
              <a:rPr lang="en-US" dirty="0"/>
              <a:t>STEP 4</a:t>
            </a:r>
            <a:endParaRPr lang="en-GB" dirty="0"/>
          </a:p>
        </p:txBody>
      </p:sp>
      <p:sp>
        <p:nvSpPr>
          <p:cNvPr id="18" name="Text Placeholder 17"/>
          <p:cNvSpPr>
            <a:spLocks noGrp="1"/>
          </p:cNvSpPr>
          <p:nvPr>
            <p:ph type="body" sz="quarter" idx="77"/>
          </p:nvPr>
        </p:nvSpPr>
        <p:spPr/>
        <p:txBody>
          <a:bodyPr/>
          <a:lstStyle/>
          <a:p>
            <a:r>
              <a:rPr lang="en-US" dirty="0"/>
              <a:t>STEP 5</a:t>
            </a:r>
            <a:endParaRPr lang="en-GB" dirty="0"/>
          </a:p>
        </p:txBody>
      </p:sp>
    </p:spTree>
    <p:extLst>
      <p:ext uri="{BB962C8B-B14F-4D97-AF65-F5344CB8AC3E}">
        <p14:creationId xmlns:p14="http://schemas.microsoft.com/office/powerpoint/2010/main" val="2714933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50"/>
          </p:nvPr>
        </p:nvSpPr>
        <p:spPr/>
        <p:txBody>
          <a:bodyPr/>
          <a:lstStyle/>
          <a:p>
            <a:r>
              <a:rPr lang="en-US"/>
              <a:t>YOUR TITLE HERE</a:t>
            </a:r>
            <a:endParaRPr lang="en-GB" dirty="0"/>
          </a:p>
        </p:txBody>
      </p:sp>
      <p:sp>
        <p:nvSpPr>
          <p:cNvPr id="7" name="Content Placeholder 6"/>
          <p:cNvSpPr>
            <a:spLocks noGrp="1"/>
          </p:cNvSpPr>
          <p:nvPr>
            <p:ph sz="quarter" idx="51"/>
          </p:nvPr>
        </p:nvSpPr>
        <p:spPr/>
        <p:txBody>
          <a:bodyPr/>
          <a:lstStyle/>
          <a:p>
            <a:r>
              <a:rPr lang="en-US" dirty="0" smtClean="0"/>
              <a:t>XXX</a:t>
            </a:r>
            <a:endParaRPr lang="en-GB" dirty="0"/>
          </a:p>
        </p:txBody>
      </p:sp>
      <p:sp>
        <p:nvSpPr>
          <p:cNvPr id="9" name="Content Placeholder 8"/>
          <p:cNvSpPr>
            <a:spLocks noGrp="1"/>
          </p:cNvSpPr>
          <p:nvPr>
            <p:ph sz="quarter" idx="53"/>
          </p:nvPr>
        </p:nvSpPr>
        <p:spPr/>
        <p:txBody>
          <a:bodyPr/>
          <a:lstStyle/>
          <a:p>
            <a:r>
              <a:rPr lang="en-US"/>
              <a:t>YOUR TITLE HERE</a:t>
            </a:r>
            <a:endParaRPr lang="en-GB" dirty="0"/>
          </a:p>
        </p:txBody>
      </p:sp>
      <p:sp>
        <p:nvSpPr>
          <p:cNvPr id="10" name="Content Placeholder 9"/>
          <p:cNvSpPr>
            <a:spLocks noGrp="1"/>
          </p:cNvSpPr>
          <p:nvPr>
            <p:ph sz="quarter" idx="54"/>
          </p:nvPr>
        </p:nvSpPr>
        <p:spPr/>
        <p:txBody>
          <a:bodyPr/>
          <a:lstStyle/>
          <a:p>
            <a:r>
              <a:rPr lang="en-US" dirty="0" smtClean="0"/>
              <a:t>XXX</a:t>
            </a:r>
            <a:endParaRPr lang="en-GB" dirty="0"/>
          </a:p>
        </p:txBody>
      </p:sp>
      <p:sp>
        <p:nvSpPr>
          <p:cNvPr id="11" name="Content Placeholder 10"/>
          <p:cNvSpPr>
            <a:spLocks noGrp="1"/>
          </p:cNvSpPr>
          <p:nvPr>
            <p:ph sz="quarter" idx="55"/>
          </p:nvPr>
        </p:nvSpPr>
        <p:spPr/>
        <p:txBody>
          <a:bodyPr/>
          <a:lstStyle/>
          <a:p>
            <a:r>
              <a:rPr lang="en-US"/>
              <a:t>YOUR TITLE HERE</a:t>
            </a:r>
            <a:endParaRPr lang="en-GB" dirty="0"/>
          </a:p>
        </p:txBody>
      </p:sp>
      <p:sp>
        <p:nvSpPr>
          <p:cNvPr id="12" name="Content Placeholder 11"/>
          <p:cNvSpPr>
            <a:spLocks noGrp="1"/>
          </p:cNvSpPr>
          <p:nvPr>
            <p:ph sz="quarter" idx="56"/>
          </p:nvPr>
        </p:nvSpPr>
        <p:spPr/>
        <p:txBody>
          <a:bodyPr/>
          <a:lstStyle/>
          <a:p>
            <a:r>
              <a:rPr lang="en-US" dirty="0" smtClean="0"/>
              <a:t>XXX</a:t>
            </a:r>
            <a:endParaRPr lang="en-GB" dirty="0"/>
          </a:p>
        </p:txBody>
      </p:sp>
      <p:sp>
        <p:nvSpPr>
          <p:cNvPr id="2" name="Text Placeholder 1"/>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11</a:t>
            </a:fld>
            <a:endParaRPr lang="en-GB" dirty="0"/>
          </a:p>
        </p:txBody>
      </p:sp>
      <p:sp>
        <p:nvSpPr>
          <p:cNvPr id="4" name="Picture Placeholder 3"/>
          <p:cNvSpPr>
            <a:spLocks noGrp="1"/>
          </p:cNvSpPr>
          <p:nvPr>
            <p:ph type="pic" sz="quarter" idx="49"/>
          </p:nvPr>
        </p:nvSpPr>
        <p:spPr/>
      </p:sp>
      <p:sp>
        <p:nvSpPr>
          <p:cNvPr id="5" name="Picture Placeholder 4"/>
          <p:cNvSpPr>
            <a:spLocks noGrp="1"/>
          </p:cNvSpPr>
          <p:nvPr>
            <p:ph type="pic" sz="quarter" idx="28"/>
          </p:nvPr>
        </p:nvSpPr>
        <p:spPr/>
      </p:sp>
      <p:sp>
        <p:nvSpPr>
          <p:cNvPr id="8" name="Picture Placeholder 7"/>
          <p:cNvSpPr>
            <a:spLocks noGrp="1"/>
          </p:cNvSpPr>
          <p:nvPr>
            <p:ph type="pic" sz="quarter" idx="52"/>
          </p:nvPr>
        </p:nvSpPr>
        <p:spPr/>
      </p:sp>
    </p:spTree>
    <p:extLst>
      <p:ext uri="{BB962C8B-B14F-4D97-AF65-F5344CB8AC3E}">
        <p14:creationId xmlns:p14="http://schemas.microsoft.com/office/powerpoint/2010/main" val="269554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9"/>
          </p:nvPr>
        </p:nvSpPr>
        <p:spPr/>
        <p:txBody>
          <a:bodyPr/>
          <a:lstStyle/>
          <a:p>
            <a:r>
              <a:rPr lang="en-US" dirty="0"/>
              <a:t>YOUR TITLE HERE</a:t>
            </a:r>
            <a:endParaRPr lang="en-GB" dirty="0"/>
          </a:p>
        </p:txBody>
      </p:sp>
      <p:sp>
        <p:nvSpPr>
          <p:cNvPr id="5" name="Content Placeholder 4"/>
          <p:cNvSpPr>
            <a:spLocks noGrp="1"/>
          </p:cNvSpPr>
          <p:nvPr>
            <p:ph sz="quarter" idx="30"/>
          </p:nvPr>
        </p:nvSpPr>
        <p:spPr/>
        <p:txBody>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Content Placeholder 5"/>
          <p:cNvSpPr>
            <a:spLocks noGrp="1"/>
          </p:cNvSpPr>
          <p:nvPr>
            <p:ph sz="quarter" idx="31"/>
          </p:nvPr>
        </p:nvSpPr>
        <p:spPr/>
        <p:txBody>
          <a:bodyPr/>
          <a:lstStyle/>
          <a:p>
            <a:r>
              <a:rPr lang="en-US" dirty="0"/>
              <a:t>YOUR TITLE HERE</a:t>
            </a:r>
            <a:endParaRPr lang="en-GB" dirty="0"/>
          </a:p>
          <a:p>
            <a:endParaRPr lang="en-GB" dirty="0"/>
          </a:p>
        </p:txBody>
      </p:sp>
      <p:sp>
        <p:nvSpPr>
          <p:cNvPr id="7" name="Content Placeholder 6"/>
          <p:cNvSpPr>
            <a:spLocks noGrp="1"/>
          </p:cNvSpPr>
          <p:nvPr>
            <p:ph sz="quarter" idx="32"/>
          </p:nvPr>
        </p:nvSpPr>
        <p:spPr/>
        <p:txBody>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Content Placeholder 7"/>
          <p:cNvSpPr>
            <a:spLocks noGrp="1"/>
          </p:cNvSpPr>
          <p:nvPr>
            <p:ph sz="quarter" idx="33"/>
          </p:nvPr>
        </p:nvSpPr>
        <p:spPr/>
        <p:txBody>
          <a:bodyPr/>
          <a:lstStyle/>
          <a:p>
            <a:r>
              <a:rPr lang="en-US" dirty="0"/>
              <a:t>YOUR TITLE HERE</a:t>
            </a:r>
            <a:endParaRPr lang="en-GB" dirty="0"/>
          </a:p>
          <a:p>
            <a:endParaRPr lang="en-GB" dirty="0"/>
          </a:p>
        </p:txBody>
      </p:sp>
      <p:sp>
        <p:nvSpPr>
          <p:cNvPr id="9" name="Content Placeholder 8"/>
          <p:cNvSpPr>
            <a:spLocks noGrp="1"/>
          </p:cNvSpPr>
          <p:nvPr>
            <p:ph sz="quarter" idx="34"/>
          </p:nvPr>
        </p:nvSpPr>
        <p:spPr/>
        <p:txBody>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0" name="Content Placeholder 9"/>
          <p:cNvSpPr>
            <a:spLocks noGrp="1"/>
          </p:cNvSpPr>
          <p:nvPr>
            <p:ph sz="quarter" idx="35"/>
          </p:nvPr>
        </p:nvSpPr>
        <p:spPr/>
        <p:txBody>
          <a:bodyPr/>
          <a:lstStyle/>
          <a:p>
            <a:r>
              <a:rPr lang="en-US" dirty="0"/>
              <a:t>YOUR TITLE HERE</a:t>
            </a:r>
            <a:endParaRPr lang="en-GB" dirty="0"/>
          </a:p>
        </p:txBody>
      </p:sp>
      <p:sp>
        <p:nvSpPr>
          <p:cNvPr id="11" name="Content Placeholder 10"/>
          <p:cNvSpPr>
            <a:spLocks noGrp="1"/>
          </p:cNvSpPr>
          <p:nvPr>
            <p:ph sz="quarter" idx="36"/>
          </p:nvPr>
        </p:nvSpPr>
        <p:spPr/>
        <p:txBody>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2" name="Content Placeholder 11"/>
          <p:cNvSpPr>
            <a:spLocks noGrp="1"/>
          </p:cNvSpPr>
          <p:nvPr>
            <p:ph sz="quarter" idx="37"/>
          </p:nvPr>
        </p:nvSpPr>
        <p:spPr/>
        <p:txBody>
          <a:bodyPr/>
          <a:lstStyle/>
          <a:p>
            <a:r>
              <a:rPr lang="en-US" dirty="0"/>
              <a:t>YOUR TITLE HERE</a:t>
            </a:r>
            <a:endParaRPr lang="en-GB" dirty="0"/>
          </a:p>
        </p:txBody>
      </p:sp>
      <p:sp>
        <p:nvSpPr>
          <p:cNvPr id="13" name="Content Placeholder 12"/>
          <p:cNvSpPr>
            <a:spLocks noGrp="1"/>
          </p:cNvSpPr>
          <p:nvPr>
            <p:ph sz="quarter" idx="38"/>
          </p:nvPr>
        </p:nvSpPr>
        <p:spPr/>
        <p:txBody>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4" name="Content Placeholder 13"/>
          <p:cNvSpPr>
            <a:spLocks noGrp="1"/>
          </p:cNvSpPr>
          <p:nvPr>
            <p:ph sz="quarter" idx="39"/>
          </p:nvPr>
        </p:nvSpPr>
        <p:spPr/>
        <p:txBody>
          <a:bodyPr/>
          <a:lstStyle/>
          <a:p>
            <a:r>
              <a:rPr lang="en-US" dirty="0"/>
              <a:t>YOUR TITLE HERE</a:t>
            </a:r>
            <a:endParaRPr lang="en-GB" dirty="0"/>
          </a:p>
          <a:p>
            <a:endParaRPr lang="en-GB" dirty="0"/>
          </a:p>
        </p:txBody>
      </p:sp>
      <p:sp>
        <p:nvSpPr>
          <p:cNvPr id="15" name="Content Placeholder 14"/>
          <p:cNvSpPr>
            <a:spLocks noGrp="1"/>
          </p:cNvSpPr>
          <p:nvPr>
            <p:ph sz="quarter" idx="40"/>
          </p:nvPr>
        </p:nvSpPr>
        <p:spPr/>
        <p:txBody>
          <a:bodyPr/>
          <a:lstStyle/>
          <a:p>
            <a:r>
              <a:rPr lang="en-US" dirty="0"/>
              <a:t>It is a long established fact that a reader will be distracted by the readable content of a page .</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2" name="Text Placeholder 1"/>
          <p:cNvSpPr>
            <a:spLocks noGrp="1"/>
          </p:cNvSpPr>
          <p:nvPr>
            <p:ph type="body" sz="quarter" idx="48"/>
          </p:nvPr>
        </p:nvSpPr>
        <p:spPr/>
        <p:txBody>
          <a:bodyPr>
            <a:normAutofit fontScale="92500" lnSpcReduction="10000"/>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12</a:t>
            </a:fld>
            <a:endParaRPr lang="en-GB" dirty="0"/>
          </a:p>
        </p:txBody>
      </p:sp>
    </p:spTree>
    <p:extLst>
      <p:ext uri="{BB962C8B-B14F-4D97-AF65-F5344CB8AC3E}">
        <p14:creationId xmlns:p14="http://schemas.microsoft.com/office/powerpoint/2010/main" val="110356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13</a:t>
            </a:fld>
            <a:endParaRPr lang="en-GB" dirty="0"/>
          </a:p>
        </p:txBody>
      </p:sp>
      <p:sp>
        <p:nvSpPr>
          <p:cNvPr id="4" name="Text Placeholder 3"/>
          <p:cNvSpPr>
            <a:spLocks noGrp="1"/>
          </p:cNvSpPr>
          <p:nvPr>
            <p:ph type="body" sz="quarter" idx="13"/>
          </p:nvPr>
        </p:nvSpPr>
        <p:spPr/>
        <p:txBody>
          <a:bodyPr/>
          <a:lstStyle/>
          <a:p>
            <a:r>
              <a:rPr lang="en-US" dirty="0"/>
              <a:t>NAME HERE</a:t>
            </a:r>
            <a:endParaRPr lang="en-GB" dirty="0"/>
          </a:p>
        </p:txBody>
      </p:sp>
      <p:sp>
        <p:nvSpPr>
          <p:cNvPr id="5" name="Text Placeholder 4"/>
          <p:cNvSpPr>
            <a:spLocks noGrp="1"/>
          </p:cNvSpPr>
          <p:nvPr>
            <p:ph type="body" sz="quarter" idx="14"/>
          </p:nvPr>
        </p:nvSpPr>
        <p:spPr/>
        <p:txBody>
          <a:bodyPr/>
          <a:lstStyle/>
          <a:p>
            <a:r>
              <a:rPr lang="en-US" dirty="0"/>
              <a:t>It is a long established fact that a reader will be distracted by the readable content of a page when looking at its layout.</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 Placeholder 5"/>
          <p:cNvSpPr>
            <a:spLocks noGrp="1"/>
          </p:cNvSpPr>
          <p:nvPr>
            <p:ph type="body" sz="quarter" idx="15"/>
          </p:nvPr>
        </p:nvSpPr>
        <p:spPr/>
        <p:txBody>
          <a:bodyPr/>
          <a:lstStyle/>
          <a:p>
            <a:r>
              <a:rPr lang="en-US" dirty="0"/>
              <a:t>DESIGNATION</a:t>
            </a:r>
            <a:endParaRPr lang="en-GB" dirty="0"/>
          </a:p>
        </p:txBody>
      </p:sp>
      <p:sp>
        <p:nvSpPr>
          <p:cNvPr id="8" name="Text Placeholder 7"/>
          <p:cNvSpPr>
            <a:spLocks noGrp="1"/>
          </p:cNvSpPr>
          <p:nvPr>
            <p:ph type="body" sz="quarter" idx="54"/>
          </p:nvPr>
        </p:nvSpPr>
        <p:spPr/>
        <p:txBody>
          <a:bodyPr/>
          <a:lstStyle/>
          <a:p>
            <a:r>
              <a:rPr lang="en-US" dirty="0"/>
              <a:t>NAME HERE</a:t>
            </a:r>
            <a:endParaRPr lang="en-GB" dirty="0"/>
          </a:p>
        </p:txBody>
      </p:sp>
      <p:sp>
        <p:nvSpPr>
          <p:cNvPr id="9" name="Text Placeholder 8"/>
          <p:cNvSpPr>
            <a:spLocks noGrp="1"/>
          </p:cNvSpPr>
          <p:nvPr>
            <p:ph type="body" sz="quarter" idx="55"/>
          </p:nvPr>
        </p:nvSpPr>
        <p:spPr/>
        <p:txBody>
          <a:bodyPr/>
          <a:lstStyle/>
          <a:p>
            <a:r>
              <a:rPr lang="en-US" dirty="0"/>
              <a:t>It is a long established fact that a reader will be distracted by the readable content of a page when looking at its layout.</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0" name="Text Placeholder 9"/>
          <p:cNvSpPr>
            <a:spLocks noGrp="1"/>
          </p:cNvSpPr>
          <p:nvPr>
            <p:ph type="body" sz="quarter" idx="56"/>
          </p:nvPr>
        </p:nvSpPr>
        <p:spPr/>
        <p:txBody>
          <a:bodyPr/>
          <a:lstStyle/>
          <a:p>
            <a:r>
              <a:rPr lang="en-US" dirty="0"/>
              <a:t>DESIGNATION</a:t>
            </a:r>
            <a:endParaRPr lang="en-GB" dirty="0"/>
          </a:p>
          <a:p>
            <a:endParaRPr lang="en-GB" dirty="0"/>
          </a:p>
        </p:txBody>
      </p:sp>
      <p:sp>
        <p:nvSpPr>
          <p:cNvPr id="12" name="Text Placeholder 11"/>
          <p:cNvSpPr>
            <a:spLocks noGrp="1"/>
          </p:cNvSpPr>
          <p:nvPr>
            <p:ph type="body" sz="quarter" idx="58"/>
          </p:nvPr>
        </p:nvSpPr>
        <p:spPr/>
        <p:txBody>
          <a:bodyPr/>
          <a:lstStyle/>
          <a:p>
            <a:r>
              <a:rPr lang="en-US" dirty="0"/>
              <a:t>NAME HERE</a:t>
            </a:r>
            <a:endParaRPr lang="en-GB" dirty="0"/>
          </a:p>
          <a:p>
            <a:endParaRPr lang="en-GB" dirty="0"/>
          </a:p>
        </p:txBody>
      </p:sp>
      <p:sp>
        <p:nvSpPr>
          <p:cNvPr id="13" name="Text Placeholder 12"/>
          <p:cNvSpPr>
            <a:spLocks noGrp="1"/>
          </p:cNvSpPr>
          <p:nvPr>
            <p:ph type="body" sz="quarter" idx="59"/>
          </p:nvPr>
        </p:nvSpPr>
        <p:spPr/>
        <p:txBody>
          <a:bodyPr/>
          <a:lstStyle/>
          <a:p>
            <a:r>
              <a:rPr lang="en-US" dirty="0"/>
              <a:t>It is a long established fact that a reader will be distracted by the readable content of a page when looking at its layout.</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4" name="Text Placeholder 13"/>
          <p:cNvSpPr>
            <a:spLocks noGrp="1"/>
          </p:cNvSpPr>
          <p:nvPr>
            <p:ph type="body" sz="quarter" idx="60"/>
          </p:nvPr>
        </p:nvSpPr>
        <p:spPr/>
        <p:txBody>
          <a:bodyPr/>
          <a:lstStyle/>
          <a:p>
            <a:r>
              <a:rPr lang="en-US" dirty="0"/>
              <a:t>DESIGNATION</a:t>
            </a:r>
            <a:endParaRPr lang="en-GB" dirty="0"/>
          </a:p>
          <a:p>
            <a:endParaRPr lang="en-GB" dirty="0"/>
          </a:p>
        </p:txBody>
      </p:sp>
      <p:sp>
        <p:nvSpPr>
          <p:cNvPr id="7" name="Picture Placeholder 6"/>
          <p:cNvSpPr>
            <a:spLocks noGrp="1"/>
          </p:cNvSpPr>
          <p:nvPr>
            <p:ph type="pic" sz="quarter" idx="16"/>
          </p:nvPr>
        </p:nvSpPr>
        <p:spPr/>
      </p:sp>
      <p:sp>
        <p:nvSpPr>
          <p:cNvPr id="11" name="Picture Placeholder 10"/>
          <p:cNvSpPr>
            <a:spLocks noGrp="1"/>
          </p:cNvSpPr>
          <p:nvPr>
            <p:ph type="pic" sz="quarter" idx="57"/>
          </p:nvPr>
        </p:nvSpPr>
        <p:spPr/>
      </p:sp>
      <p:sp>
        <p:nvSpPr>
          <p:cNvPr id="15" name="Picture Placeholder 14"/>
          <p:cNvSpPr>
            <a:spLocks noGrp="1"/>
          </p:cNvSpPr>
          <p:nvPr>
            <p:ph type="pic" sz="quarter" idx="61"/>
          </p:nvPr>
        </p:nvSpPr>
        <p:spPr/>
      </p:sp>
    </p:spTree>
    <p:extLst>
      <p:ext uri="{BB962C8B-B14F-4D97-AF65-F5344CB8AC3E}">
        <p14:creationId xmlns:p14="http://schemas.microsoft.com/office/powerpoint/2010/main" val="3048748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14</a:t>
            </a:fld>
            <a:endParaRPr lang="en-GB" dirty="0"/>
          </a:p>
        </p:txBody>
      </p:sp>
      <p:sp>
        <p:nvSpPr>
          <p:cNvPr id="4" name="Text Placeholder 3"/>
          <p:cNvSpPr>
            <a:spLocks noGrp="1"/>
          </p:cNvSpPr>
          <p:nvPr>
            <p:ph type="body" sz="quarter" idx="14"/>
          </p:nvPr>
        </p:nvSpPr>
        <p:spPr/>
        <p:txBody>
          <a:bodyPr/>
          <a:lstStyle/>
          <a:p>
            <a:r>
              <a:rPr lang="en-US" dirty="0" smtClean="0"/>
              <a:t>XX</a:t>
            </a:r>
            <a:endParaRPr lang="en-GB" dirty="0"/>
          </a:p>
        </p:txBody>
      </p:sp>
      <p:sp>
        <p:nvSpPr>
          <p:cNvPr id="6" name="Text Placeholder 5"/>
          <p:cNvSpPr>
            <a:spLocks noGrp="1"/>
          </p:cNvSpPr>
          <p:nvPr>
            <p:ph type="body" sz="quarter" idx="49"/>
          </p:nvPr>
        </p:nvSpPr>
        <p:spPr/>
        <p:txBody>
          <a:bodyPr/>
          <a:lstStyle/>
          <a:p>
            <a:r>
              <a:rPr lang="en-US" dirty="0" smtClean="0"/>
              <a:t>XX</a:t>
            </a:r>
            <a:endParaRPr lang="en-GB" dirty="0"/>
          </a:p>
        </p:txBody>
      </p:sp>
      <p:sp>
        <p:nvSpPr>
          <p:cNvPr id="2" name="Text Placeholder 1"/>
          <p:cNvSpPr>
            <a:spLocks noGrp="1"/>
          </p:cNvSpPr>
          <p:nvPr>
            <p:ph type="body" sz="quarter" idx="50"/>
          </p:nvPr>
        </p:nvSpPr>
        <p:spPr/>
        <p:txBody>
          <a:bodyPr/>
          <a:lstStyle/>
          <a:p>
            <a:r>
              <a:rPr lang="en-US" dirty="0" smtClean="0"/>
              <a:t>XX</a:t>
            </a:r>
            <a:endParaRPr lang="en-GB" dirty="0"/>
          </a:p>
        </p:txBody>
      </p:sp>
      <p:sp>
        <p:nvSpPr>
          <p:cNvPr id="8" name="Text Placeholder 7"/>
          <p:cNvSpPr>
            <a:spLocks noGrp="1"/>
          </p:cNvSpPr>
          <p:nvPr>
            <p:ph type="body" sz="quarter" idx="51"/>
          </p:nvPr>
        </p:nvSpPr>
        <p:spPr/>
        <p:txBody>
          <a:bodyPr/>
          <a:lstStyle/>
          <a:p>
            <a:r>
              <a:rPr lang="en-US" dirty="0" smtClean="0"/>
              <a:t>XX</a:t>
            </a:r>
            <a:endParaRPr lang="en-GB" dirty="0"/>
          </a:p>
        </p:txBody>
      </p:sp>
      <p:sp>
        <p:nvSpPr>
          <p:cNvPr id="9" name="Text Placeholder 8"/>
          <p:cNvSpPr>
            <a:spLocks noGrp="1"/>
          </p:cNvSpPr>
          <p:nvPr>
            <p:ph type="body" sz="quarter" idx="52"/>
          </p:nvPr>
        </p:nvSpPr>
        <p:spPr/>
        <p:txBody>
          <a:bodyPr/>
          <a:lstStyle/>
          <a:p>
            <a:r>
              <a:rPr lang="en-US" dirty="0" smtClean="0"/>
              <a:t>XX</a:t>
            </a:r>
            <a:endParaRPr lang="en-GB" dirty="0"/>
          </a:p>
        </p:txBody>
      </p:sp>
      <p:sp>
        <p:nvSpPr>
          <p:cNvPr id="10" name="Text Placeholder 9"/>
          <p:cNvSpPr>
            <a:spLocks noGrp="1"/>
          </p:cNvSpPr>
          <p:nvPr>
            <p:ph type="body" sz="quarter" idx="53"/>
          </p:nvPr>
        </p:nvSpPr>
        <p:spPr/>
        <p:txBody>
          <a:bodyPr/>
          <a:lstStyle/>
          <a:p>
            <a:r>
              <a:rPr lang="en-US" dirty="0" smtClean="0"/>
              <a:t>XX</a:t>
            </a:r>
            <a:endParaRPr lang="en-GB" dirty="0"/>
          </a:p>
        </p:txBody>
      </p:sp>
      <p:sp>
        <p:nvSpPr>
          <p:cNvPr id="12" name="Text Placeholder 11"/>
          <p:cNvSpPr>
            <a:spLocks noGrp="1"/>
          </p:cNvSpPr>
          <p:nvPr>
            <p:ph type="body" sz="quarter" idx="54"/>
          </p:nvPr>
        </p:nvSpPr>
        <p:spPr/>
        <p:txBody>
          <a:bodyPr/>
          <a:lstStyle/>
          <a:p>
            <a:r>
              <a:rPr lang="en-US" dirty="0" smtClean="0"/>
              <a:t>XX</a:t>
            </a:r>
            <a:endParaRPr lang="en-GB" dirty="0"/>
          </a:p>
        </p:txBody>
      </p:sp>
      <p:sp>
        <p:nvSpPr>
          <p:cNvPr id="13" name="Text Placeholder 12"/>
          <p:cNvSpPr>
            <a:spLocks noGrp="1"/>
          </p:cNvSpPr>
          <p:nvPr>
            <p:ph type="body" sz="quarter" idx="55"/>
          </p:nvPr>
        </p:nvSpPr>
        <p:spPr/>
        <p:txBody>
          <a:bodyPr/>
          <a:lstStyle/>
          <a:p>
            <a:r>
              <a:rPr lang="en-US" dirty="0" smtClean="0"/>
              <a:t>XX</a:t>
            </a:r>
            <a:endParaRPr lang="en-GB" dirty="0"/>
          </a:p>
        </p:txBody>
      </p:sp>
      <p:sp>
        <p:nvSpPr>
          <p:cNvPr id="14" name="Text Placeholder 13"/>
          <p:cNvSpPr>
            <a:spLocks noGrp="1"/>
          </p:cNvSpPr>
          <p:nvPr>
            <p:ph type="body" sz="quarter" idx="56"/>
          </p:nvPr>
        </p:nvSpPr>
        <p:spPr/>
        <p:txBody>
          <a:bodyPr/>
          <a:lstStyle/>
          <a:p>
            <a:r>
              <a:rPr lang="en-US" dirty="0" smtClean="0"/>
              <a:t>XX</a:t>
            </a:r>
            <a:endParaRPr lang="en-GB" dirty="0"/>
          </a:p>
        </p:txBody>
      </p:sp>
      <p:sp>
        <p:nvSpPr>
          <p:cNvPr id="7" name="Picture Placeholder 6"/>
          <p:cNvSpPr>
            <a:spLocks noGrp="1"/>
          </p:cNvSpPr>
          <p:nvPr>
            <p:ph type="pic" sz="quarter" idx="57"/>
          </p:nvPr>
        </p:nvSpPr>
        <p:spPr/>
      </p:sp>
      <p:sp>
        <p:nvSpPr>
          <p:cNvPr id="11" name="Picture Placeholder 10"/>
          <p:cNvSpPr>
            <a:spLocks noGrp="1"/>
          </p:cNvSpPr>
          <p:nvPr>
            <p:ph type="pic" sz="quarter" idx="58"/>
          </p:nvPr>
        </p:nvSpPr>
        <p:spPr/>
      </p:sp>
      <p:sp>
        <p:nvSpPr>
          <p:cNvPr id="15" name="Picture Placeholder 14"/>
          <p:cNvSpPr>
            <a:spLocks noGrp="1"/>
          </p:cNvSpPr>
          <p:nvPr>
            <p:ph type="pic" sz="quarter" idx="59"/>
          </p:nvPr>
        </p:nvSpPr>
        <p:spPr/>
      </p:sp>
    </p:spTree>
    <p:extLst>
      <p:ext uri="{BB962C8B-B14F-4D97-AF65-F5344CB8AC3E}">
        <p14:creationId xmlns:p14="http://schemas.microsoft.com/office/powerpoint/2010/main" val="129740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15</a:t>
            </a:fld>
            <a:endParaRPr lang="en-GB" dirty="0"/>
          </a:p>
        </p:txBody>
      </p:sp>
      <p:sp>
        <p:nvSpPr>
          <p:cNvPr id="4" name="Content Placeholder 3"/>
          <p:cNvSpPr>
            <a:spLocks noGrp="1"/>
          </p:cNvSpPr>
          <p:nvPr>
            <p:ph sz="quarter" idx="15"/>
          </p:nvPr>
        </p:nvSpPr>
        <p:spPr/>
        <p:txBody>
          <a:bodyPr/>
          <a:lstStyle/>
          <a:p>
            <a:r>
              <a:rPr lang="en-US" dirty="0" smtClean="0"/>
              <a:t>Subtitle </a:t>
            </a:r>
            <a:endParaRPr lang="en-GB" dirty="0"/>
          </a:p>
        </p:txBody>
      </p:sp>
      <p:sp>
        <p:nvSpPr>
          <p:cNvPr id="5" name="Content Placeholder 4"/>
          <p:cNvSpPr>
            <a:spLocks noGrp="1"/>
          </p:cNvSpPr>
          <p:nvPr>
            <p:ph sz="quarter" idx="27"/>
          </p:nvPr>
        </p:nvSpPr>
        <p:spPr/>
        <p:txBody>
          <a:bodyPr>
            <a:normAutofit/>
          </a:bodyPr>
          <a:lstStyle/>
          <a:p>
            <a:r>
              <a:rPr lang="en-GB" dirty="0" smtClean="0"/>
              <a:t>XXXX</a:t>
            </a:r>
            <a:endParaRPr lang="en-GB" dirty="0"/>
          </a:p>
        </p:txBody>
      </p:sp>
      <p:sp>
        <p:nvSpPr>
          <p:cNvPr id="7" name="Text Placeholder 6"/>
          <p:cNvSpPr>
            <a:spLocks noGrp="1"/>
          </p:cNvSpPr>
          <p:nvPr>
            <p:ph type="body" sz="quarter" idx="10"/>
          </p:nvPr>
        </p:nvSpPr>
        <p:spPr/>
        <p:txBody>
          <a:bodyPr/>
          <a:lstStyle/>
          <a:p>
            <a:r>
              <a:rPr lang="en-US" dirty="0"/>
              <a:t>Subtitle </a:t>
            </a:r>
            <a:endParaRPr lang="en-GB" dirty="0"/>
          </a:p>
        </p:txBody>
      </p:sp>
      <p:sp>
        <p:nvSpPr>
          <p:cNvPr id="8" name="Text Placeholder 7"/>
          <p:cNvSpPr>
            <a:spLocks noGrp="1"/>
          </p:cNvSpPr>
          <p:nvPr>
            <p:ph type="body" sz="quarter" idx="11"/>
          </p:nvPr>
        </p:nvSpPr>
        <p:spPr/>
        <p:txBody>
          <a:bodyPr>
            <a:normAutofit/>
          </a:bodyPr>
          <a:lstStyle/>
          <a:p>
            <a:r>
              <a:rPr lang="en-GB" dirty="0" smtClean="0"/>
              <a:t>XX</a:t>
            </a:r>
          </a:p>
          <a:p>
            <a:r>
              <a:rPr lang="en-GB" dirty="0" smtClean="0"/>
              <a:t>XX</a:t>
            </a:r>
            <a:endParaRPr lang="en-GB" dirty="0"/>
          </a:p>
        </p:txBody>
      </p:sp>
      <p:sp>
        <p:nvSpPr>
          <p:cNvPr id="6" name="Picture Placeholder 5"/>
          <p:cNvSpPr>
            <a:spLocks noGrp="1"/>
          </p:cNvSpPr>
          <p:nvPr>
            <p:ph type="pic" sz="quarter" idx="49"/>
          </p:nvPr>
        </p:nvSpPr>
        <p:spPr/>
      </p:sp>
      <p:sp>
        <p:nvSpPr>
          <p:cNvPr id="11" name="Text Placeholder 10"/>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566841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16</a:t>
            </a:fld>
            <a:endParaRPr lang="en-GB" dirty="0"/>
          </a:p>
        </p:txBody>
      </p:sp>
      <p:sp>
        <p:nvSpPr>
          <p:cNvPr id="4" name="Content Placeholder 3"/>
          <p:cNvSpPr>
            <a:spLocks noGrp="1"/>
          </p:cNvSpPr>
          <p:nvPr>
            <p:ph sz="quarter" idx="15"/>
          </p:nvPr>
        </p:nvSpPr>
        <p:spPr/>
        <p:txBody>
          <a:bodyPr/>
          <a:lstStyle/>
          <a:p>
            <a:r>
              <a:rPr lang="en-US" dirty="0"/>
              <a:t>Subtitle </a:t>
            </a:r>
          </a:p>
        </p:txBody>
      </p:sp>
      <p:sp>
        <p:nvSpPr>
          <p:cNvPr id="5" name="Content Placeholder 4"/>
          <p:cNvSpPr>
            <a:spLocks noGrp="1"/>
          </p:cNvSpPr>
          <p:nvPr>
            <p:ph sz="quarter" idx="27"/>
          </p:nvPr>
        </p:nvSpPr>
        <p:spPr/>
        <p:txBody>
          <a:bodyPr>
            <a:normAutofit/>
          </a:bodyPr>
          <a:lstStyle/>
          <a:p>
            <a:r>
              <a:rPr lang="en-GB" dirty="0"/>
              <a:t>Lorem Ipsum has been the industry's standard dummy text ever since the 1500s, when an unknown printer took a galley of type and scrambled it to make a type specimen book. It was popularised in the 1960s with the release of Letraset sheets containing Lorem Ipsum passages, and more recently with desktop publishing software like Aldus PageMaker including versions of Lorem Ipsum. </a:t>
            </a:r>
          </a:p>
          <a:p>
            <a:endParaRPr lang="en-GB" dirty="0"/>
          </a:p>
        </p:txBody>
      </p:sp>
      <p:sp>
        <p:nvSpPr>
          <p:cNvPr id="7" name="Text Placeholder 6"/>
          <p:cNvSpPr>
            <a:spLocks noGrp="1"/>
          </p:cNvSpPr>
          <p:nvPr>
            <p:ph type="body" sz="quarter" idx="10"/>
          </p:nvPr>
        </p:nvSpPr>
        <p:spPr/>
        <p:txBody>
          <a:bodyPr/>
          <a:lstStyle/>
          <a:p>
            <a:r>
              <a:rPr lang="en-US" dirty="0"/>
              <a:t>Subtitle </a:t>
            </a:r>
            <a:endParaRPr lang="en-US" dirty="0"/>
          </a:p>
        </p:txBody>
      </p:sp>
      <p:sp>
        <p:nvSpPr>
          <p:cNvPr id="8" name="Text Placeholder 7"/>
          <p:cNvSpPr>
            <a:spLocks noGrp="1"/>
          </p:cNvSpPr>
          <p:nvPr>
            <p:ph type="body" sz="quarter" idx="11"/>
          </p:nvPr>
        </p:nvSpPr>
        <p:spPr/>
        <p:txBody>
          <a:bodyPr>
            <a:normAutofit lnSpcReduction="10000"/>
          </a:bodyPr>
          <a:lstStyle/>
          <a:p>
            <a:r>
              <a:rPr lang="en-GB" dirty="0"/>
              <a:t>Lorem Ipsum has been the industry's standard dummy text ever since the 1500s, when an unknown printer took a galley of type and scrambled it to make a type specimen book?</a:t>
            </a:r>
          </a:p>
          <a:p>
            <a:r>
              <a:rPr lang="en-GB" dirty="0"/>
              <a:t>Lorem Ipsum has been the industry's standard dummy text ever since the 1500s, when an unknown printer took a galley of type and scrambled it to make a type specimen book?</a:t>
            </a:r>
          </a:p>
        </p:txBody>
      </p:sp>
      <p:sp>
        <p:nvSpPr>
          <p:cNvPr id="9" name="Text Placeholder 8"/>
          <p:cNvSpPr>
            <a:spLocks noGrp="1"/>
          </p:cNvSpPr>
          <p:nvPr>
            <p:ph type="body" sz="quarter" idx="13"/>
          </p:nvPr>
        </p:nvSpPr>
        <p:spPr/>
        <p:txBody>
          <a:bodyPr/>
          <a:lstStyle/>
          <a:p>
            <a:endParaRPr lang="en-GB" dirty="0"/>
          </a:p>
        </p:txBody>
      </p:sp>
      <p:sp>
        <p:nvSpPr>
          <p:cNvPr id="6" name="Picture Placeholder 5"/>
          <p:cNvSpPr>
            <a:spLocks noGrp="1"/>
          </p:cNvSpPr>
          <p:nvPr>
            <p:ph type="pic" sz="quarter" idx="49"/>
          </p:nvPr>
        </p:nvSpPr>
        <p:spPr/>
      </p:sp>
    </p:spTree>
    <p:extLst>
      <p:ext uri="{BB962C8B-B14F-4D97-AF65-F5344CB8AC3E}">
        <p14:creationId xmlns:p14="http://schemas.microsoft.com/office/powerpoint/2010/main" val="3652643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17</a:t>
            </a:fld>
            <a:endParaRPr lang="en-GB" dirty="0"/>
          </a:p>
        </p:txBody>
      </p:sp>
      <p:sp>
        <p:nvSpPr>
          <p:cNvPr id="4" name="Content Placeholder 3"/>
          <p:cNvSpPr>
            <a:spLocks noGrp="1"/>
          </p:cNvSpPr>
          <p:nvPr>
            <p:ph sz="quarter" idx="15"/>
          </p:nvPr>
        </p:nvSpPr>
        <p:spPr/>
        <p:txBody>
          <a:bodyPr/>
          <a:lstStyle/>
          <a:p>
            <a:r>
              <a:rPr lang="en-US" dirty="0"/>
              <a:t>Subtitle </a:t>
            </a:r>
            <a:endParaRPr lang="en-US" dirty="0"/>
          </a:p>
        </p:txBody>
      </p:sp>
      <p:sp>
        <p:nvSpPr>
          <p:cNvPr id="5" name="Content Placeholder 4"/>
          <p:cNvSpPr>
            <a:spLocks noGrp="1"/>
          </p:cNvSpPr>
          <p:nvPr>
            <p:ph sz="quarter" idx="27"/>
          </p:nvPr>
        </p:nvSpPr>
        <p:spPr/>
        <p:txBody>
          <a:bodyPr>
            <a:normAutofit/>
          </a:bodyPr>
          <a:lstStyle/>
          <a:p>
            <a:r>
              <a:rPr lang="en-GB" dirty="0"/>
              <a:t>Lorem Ipsum has been the industry's standard dummy text ever since the 1500s, when an unknown printer took a galley of type and scrambled it to make a type specimen book. It was popularised in the 1960s with the release of Letraset sheets containing Lorem Ipsum passages, and more recently with desktop publishing software like Aldus PageMaker including versions of Lorem Ipsum. </a:t>
            </a:r>
          </a:p>
          <a:p>
            <a:endParaRPr lang="en-GB" dirty="0"/>
          </a:p>
        </p:txBody>
      </p:sp>
      <p:sp>
        <p:nvSpPr>
          <p:cNvPr id="7" name="Text Placeholder 6"/>
          <p:cNvSpPr>
            <a:spLocks noGrp="1"/>
          </p:cNvSpPr>
          <p:nvPr>
            <p:ph type="body" sz="quarter" idx="10"/>
          </p:nvPr>
        </p:nvSpPr>
        <p:spPr/>
        <p:txBody>
          <a:bodyPr/>
          <a:lstStyle/>
          <a:p>
            <a:r>
              <a:rPr lang="en-US" dirty="0"/>
              <a:t>Subtitle </a:t>
            </a:r>
            <a:endParaRPr lang="en-US" dirty="0"/>
          </a:p>
        </p:txBody>
      </p:sp>
      <p:sp>
        <p:nvSpPr>
          <p:cNvPr id="8" name="Text Placeholder 7"/>
          <p:cNvSpPr>
            <a:spLocks noGrp="1"/>
          </p:cNvSpPr>
          <p:nvPr>
            <p:ph type="body" sz="quarter" idx="11"/>
          </p:nvPr>
        </p:nvSpPr>
        <p:spPr/>
        <p:txBody>
          <a:bodyPr>
            <a:normAutofit lnSpcReduction="10000"/>
          </a:bodyPr>
          <a:lstStyle/>
          <a:p>
            <a:r>
              <a:rPr lang="en-GB" dirty="0"/>
              <a:t>Lorem Ipsum has been the industry's standard dummy text ever since the 1500s, when an unknown printer took a galley of type and scrambled it to make a type specimen book?</a:t>
            </a:r>
          </a:p>
          <a:p>
            <a:r>
              <a:rPr lang="en-GB" dirty="0"/>
              <a:t>Lorem Ipsum has been the industry's standard dummy text ever since the 1500s, when an unknown printer took a galley of type and scrambled it to make a type specimen book?</a:t>
            </a:r>
          </a:p>
        </p:txBody>
      </p:sp>
      <p:sp>
        <p:nvSpPr>
          <p:cNvPr id="9" name="Text Placeholder 8"/>
          <p:cNvSpPr>
            <a:spLocks noGrp="1"/>
          </p:cNvSpPr>
          <p:nvPr>
            <p:ph type="body" sz="quarter" idx="13"/>
          </p:nvPr>
        </p:nvSpPr>
        <p:spPr/>
        <p:txBody>
          <a:bodyPr/>
          <a:lstStyle/>
          <a:p>
            <a:r>
              <a:rPr lang="en-US" dirty="0"/>
              <a:t>01</a:t>
            </a:r>
            <a:endParaRPr lang="en-GB" dirty="0"/>
          </a:p>
        </p:txBody>
      </p:sp>
      <p:sp>
        <p:nvSpPr>
          <p:cNvPr id="6" name="Picture Placeholder 5"/>
          <p:cNvSpPr>
            <a:spLocks noGrp="1"/>
          </p:cNvSpPr>
          <p:nvPr>
            <p:ph type="pic" sz="quarter" idx="49"/>
          </p:nvPr>
        </p:nvSpPr>
        <p:spPr/>
      </p:sp>
    </p:spTree>
    <p:extLst>
      <p:ext uri="{BB962C8B-B14F-4D97-AF65-F5344CB8AC3E}">
        <p14:creationId xmlns:p14="http://schemas.microsoft.com/office/powerpoint/2010/main" val="3427519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51"/>
          </p:nvPr>
        </p:nvSpPr>
        <p:spPr/>
        <p:txBody>
          <a:bodyPr/>
          <a:lstStyle/>
          <a:p>
            <a:r>
              <a:rPr lang="en-US" dirty="0"/>
              <a:t>THANK </a:t>
            </a:r>
            <a:r>
              <a:rPr lang="en-US" dirty="0" smtClean="0"/>
              <a:t>YOU</a:t>
            </a:r>
            <a:endParaRPr lang="en-GB" dirty="0"/>
          </a:p>
        </p:txBody>
      </p:sp>
      <p:sp>
        <p:nvSpPr>
          <p:cNvPr id="9" name="Oval 8"/>
          <p:cNvSpPr/>
          <p:nvPr/>
        </p:nvSpPr>
        <p:spPr>
          <a:xfrm>
            <a:off x="10185400" y="3678237"/>
            <a:ext cx="3073400" cy="30734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10621518" y="4640533"/>
            <a:ext cx="2201165" cy="1575343"/>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p>
        </p:txBody>
      </p:sp>
      <p:sp>
        <p:nvSpPr>
          <p:cNvPr id="11" name="Slide Number Placeholder 10"/>
          <p:cNvSpPr>
            <a:spLocks noGrp="1"/>
          </p:cNvSpPr>
          <p:nvPr>
            <p:ph type="sldNum" sz="quarter" idx="42"/>
          </p:nvPr>
        </p:nvSpPr>
        <p:spPr/>
        <p:txBody>
          <a:bodyPr/>
          <a:lstStyle/>
          <a:p>
            <a:fld id="{A748942E-05A8-4DA0-8FD0-849E3F9CB9B3}" type="slidenum">
              <a:rPr lang="en-GB" smtClean="0"/>
              <a:pPr/>
              <a:t>18</a:t>
            </a:fld>
            <a:endParaRPr lang="en-GB" dirty="0"/>
          </a:p>
        </p:txBody>
      </p:sp>
      <p:sp>
        <p:nvSpPr>
          <p:cNvPr id="4" name="Text Placeholder 3"/>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29272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8"/>
          </p:nvPr>
        </p:nvSpPr>
        <p:spPr/>
        <p:txBody>
          <a:bodyPr/>
          <a:lstStyle/>
          <a:p>
            <a:endParaRPr lang="en-GB"/>
          </a:p>
        </p:txBody>
      </p:sp>
      <p:sp>
        <p:nvSpPr>
          <p:cNvPr id="3" name="Slide Number Placeholder 2"/>
          <p:cNvSpPr>
            <a:spLocks noGrp="1"/>
          </p:cNvSpPr>
          <p:nvPr>
            <p:ph type="sldNum" sz="quarter" idx="42"/>
          </p:nvPr>
        </p:nvSpPr>
        <p:spPr/>
        <p:txBody>
          <a:bodyPr/>
          <a:lstStyle/>
          <a:p>
            <a:fld id="{A748942E-05A8-4DA0-8FD0-849E3F9CB9B3}" type="slidenum">
              <a:rPr lang="en-GB" smtClean="0"/>
              <a:pPr/>
              <a:t>19</a:t>
            </a:fld>
            <a:endParaRPr lang="en-GB" dirty="0"/>
          </a:p>
        </p:txBody>
      </p:sp>
    </p:spTree>
    <p:extLst>
      <p:ext uri="{BB962C8B-B14F-4D97-AF65-F5344CB8AC3E}">
        <p14:creationId xmlns:p14="http://schemas.microsoft.com/office/powerpoint/2010/main" val="208390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828800" y="5143886"/>
            <a:ext cx="15621001" cy="1393860"/>
          </a:xfrm>
          <a:prstGeom prst="rect">
            <a:avLst/>
          </a:prstGeom>
          <a:noFill/>
        </p:spPr>
        <p:txBody>
          <a:bodyPr wrap="square" lIns="178198" tIns="89099" rIns="178198" bIns="89099" rtlCol="0">
            <a:spAutoFit/>
          </a:bodyPr>
          <a:lstStyle/>
          <a:p>
            <a:pPr algn="ctr">
              <a:lnSpc>
                <a:spcPct val="150000"/>
              </a:lnSpc>
              <a:buClr>
                <a:schemeClr val="dk1"/>
              </a:buClr>
              <a:buSzPts val="1100"/>
            </a:pPr>
            <a:r>
              <a:rPr lang="en-US" sz="6000" b="1" dirty="0">
                <a:solidFill>
                  <a:schemeClr val="accent1"/>
                </a:solidFill>
                <a:latin typeface="+mj-lt"/>
                <a:cs typeface="Courier New"/>
              </a:rPr>
              <a:t>PRESENATION TITLE HERE</a:t>
            </a:r>
            <a:endParaRPr lang="en-GB" sz="6000" b="1" dirty="0">
              <a:solidFill>
                <a:schemeClr val="accent1"/>
              </a:solidFill>
              <a:latin typeface="+mj-lt"/>
              <a:cs typeface="Courier New"/>
            </a:endParaRPr>
          </a:p>
        </p:txBody>
      </p:sp>
      <p:sp>
        <p:nvSpPr>
          <p:cNvPr id="15" name="Rectangle 14"/>
          <p:cNvSpPr/>
          <p:nvPr/>
        </p:nvSpPr>
        <p:spPr>
          <a:xfrm>
            <a:off x="428970" y="7425144"/>
            <a:ext cx="11105461" cy="698093"/>
          </a:xfrm>
          <a:prstGeom prst="rect">
            <a:avLst/>
          </a:prstGeom>
        </p:spPr>
        <p:txBody>
          <a:bodyPr wrap="square" lIns="178198" tIns="89099" rIns="178198" bIns="89099">
            <a:spAutoFit/>
          </a:bodyPr>
          <a:lstStyle/>
          <a:p>
            <a:pPr algn="ctr" defTabSz="914400">
              <a:lnSpc>
                <a:spcPct val="115000"/>
              </a:lnSpc>
              <a:buClr>
                <a:srgbClr val="000000"/>
              </a:buClr>
              <a:buSzPts val="1100"/>
              <a:defRPr/>
            </a:pPr>
            <a:r>
              <a:rPr lang="en-US" altLang="en-US" sz="3200" spc="100" dirty="0">
                <a:latin typeface="+mj-lt"/>
              </a:rPr>
              <a:t>YOUR PRESENTATION TAGLINE GOES HERE</a:t>
            </a:r>
          </a:p>
        </p:txBody>
      </p:sp>
      <p:cxnSp>
        <p:nvCxnSpPr>
          <p:cNvPr id="16" name="Straight Connector 15"/>
          <p:cNvCxnSpPr/>
          <p:nvPr/>
        </p:nvCxnSpPr>
        <p:spPr>
          <a:xfrm>
            <a:off x="5158740" y="6896486"/>
            <a:ext cx="164592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647558" y="11323638"/>
            <a:ext cx="102707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3200" spc="600" dirty="0">
                <a:latin typeface="+mj-lt"/>
              </a:rPr>
              <a:t>PRESENTED : 16</a:t>
            </a:r>
            <a:r>
              <a:rPr lang="en-US" altLang="en-US" sz="3200" spc="600" baseline="30000" dirty="0">
                <a:latin typeface="+mj-lt"/>
              </a:rPr>
              <a:t>th</a:t>
            </a:r>
            <a:r>
              <a:rPr lang="en-US" altLang="en-US" sz="3200" spc="600" dirty="0">
                <a:latin typeface="+mj-lt"/>
              </a:rPr>
              <a:t> SEPTEMBER, 2022</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033" y="378286"/>
            <a:ext cx="2946244" cy="1207174"/>
          </a:xfrm>
          <a:prstGeom prst="rect">
            <a:avLst/>
          </a:prstGeom>
        </p:spPr>
      </p:pic>
      <p:sp>
        <p:nvSpPr>
          <p:cNvPr id="8" name="Picture Placeholder 7"/>
          <p:cNvSpPr>
            <a:spLocks noGrp="1"/>
          </p:cNvSpPr>
          <p:nvPr>
            <p:ph type="pic" sz="quarter" idx="10"/>
          </p:nvPr>
        </p:nvSpPr>
        <p:spPr/>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939" y="2332366"/>
            <a:ext cx="10169521" cy="2064613"/>
          </a:xfrm>
          <a:prstGeom prst="rect">
            <a:avLst/>
          </a:prstGeom>
        </p:spPr>
      </p:pic>
    </p:spTree>
    <p:extLst>
      <p:ext uri="{BB962C8B-B14F-4D97-AF65-F5344CB8AC3E}">
        <p14:creationId xmlns:p14="http://schemas.microsoft.com/office/powerpoint/2010/main" val="87194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750"/>
                            </p:stCondLst>
                            <p:childTnLst>
                              <p:par>
                                <p:cTn id="12" presetID="22" presetClass="entr" presetSubtype="8" fill="hold" nodeType="after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left)">
                                      <p:cBhvr>
                                        <p:cTn id="14" dur="500"/>
                                        <p:tgtEl>
                                          <p:spTgt spid="14">
                                            <p:txEl>
                                              <p:pRg st="0" end="0"/>
                                            </p:txEl>
                                          </p:spTgt>
                                        </p:tgtEl>
                                      </p:cBhvr>
                                    </p:animEffect>
                                  </p:childTnLst>
                                </p:cTn>
                              </p:par>
                            </p:childTnLst>
                          </p:cTn>
                        </p:par>
                        <p:par>
                          <p:cTn id="15" fill="hold">
                            <p:stCondLst>
                              <p:cond delay="1250"/>
                            </p:stCondLst>
                            <p:childTnLst>
                              <p:par>
                                <p:cTn id="16" presetID="22" presetClass="entr" presetSubtype="8"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par>
                          <p:cTn id="19" fill="hold">
                            <p:stCondLst>
                              <p:cond delay="1750"/>
                            </p:stCondLst>
                            <p:childTnLst>
                              <p:par>
                                <p:cTn id="20" presetID="22" presetClass="entr" presetSubtype="8" fill="hold" nodeType="after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ipe(left)">
                                      <p:cBhvr>
                                        <p:cTn id="22" dur="500"/>
                                        <p:tgtEl>
                                          <p:spTgt spid="15">
                                            <p:txEl>
                                              <p:pRg st="0" end="0"/>
                                            </p:txEl>
                                          </p:spTgt>
                                        </p:tgtEl>
                                      </p:cBhvr>
                                    </p:animEffect>
                                  </p:childTnLst>
                                </p:cTn>
                              </p:par>
                            </p:childTnLst>
                          </p:cTn>
                        </p:par>
                        <p:par>
                          <p:cTn id="23" fill="hold">
                            <p:stCondLst>
                              <p:cond delay="2250"/>
                            </p:stCondLst>
                            <p:childTnLst>
                              <p:par>
                                <p:cTn id="24" presetID="22" presetClass="entr" presetSubtype="8" fill="hold" nodeType="after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Effect transition="in" filter="wipe(left)">
                                      <p:cBhvr>
                                        <p:cTn id="26"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Content Placeholder 2"/>
          <p:cNvSpPr>
            <a:spLocks noGrp="1"/>
          </p:cNvSpPr>
          <p:nvPr>
            <p:ph sz="quarter" idx="14"/>
          </p:nvPr>
        </p:nvSpPr>
        <p:spPr/>
        <p:txBody>
          <a:bodyPr/>
          <a:lstStyle/>
          <a:p>
            <a:endParaRPr lang="en-US"/>
          </a:p>
        </p:txBody>
      </p:sp>
      <p:sp>
        <p:nvSpPr>
          <p:cNvPr id="4" name="Content Placeholder 3"/>
          <p:cNvSpPr>
            <a:spLocks noGrp="1"/>
          </p:cNvSpPr>
          <p:nvPr>
            <p:ph sz="quarter" idx="15"/>
          </p:nvPr>
        </p:nvSpPr>
        <p:spPr/>
        <p:txBody>
          <a:bodyPr/>
          <a:lstStyle/>
          <a:p>
            <a:endParaRPr lang="en-US"/>
          </a:p>
        </p:txBody>
      </p:sp>
      <p:sp>
        <p:nvSpPr>
          <p:cNvPr id="5" name="Picture Placeholder 4"/>
          <p:cNvSpPr>
            <a:spLocks noGrp="1"/>
          </p:cNvSpPr>
          <p:nvPr>
            <p:ph type="pic" sz="quarter" idx="17"/>
          </p:nvPr>
        </p:nvSpPr>
        <p:spPr/>
      </p:sp>
      <p:sp>
        <p:nvSpPr>
          <p:cNvPr id="6" name="Picture Placeholder 5"/>
          <p:cNvSpPr>
            <a:spLocks noGrp="1"/>
          </p:cNvSpPr>
          <p:nvPr>
            <p:ph type="pic" sz="quarter" idx="18"/>
          </p:nvPr>
        </p:nvSpPr>
        <p:spPr/>
      </p:sp>
    </p:spTree>
    <p:extLst>
      <p:ext uri="{BB962C8B-B14F-4D97-AF65-F5344CB8AC3E}">
        <p14:creationId xmlns:p14="http://schemas.microsoft.com/office/powerpoint/2010/main" val="55931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lstStyle/>
          <a:p>
            <a:r>
              <a:rPr lang="en-US" dirty="0" smtClean="0"/>
              <a:t>TITLE</a:t>
            </a:r>
            <a:endParaRPr lang="en-GB" dirty="0"/>
          </a:p>
        </p:txBody>
      </p:sp>
      <p:sp>
        <p:nvSpPr>
          <p:cNvPr id="5" name="Content Placeholder 4"/>
          <p:cNvSpPr>
            <a:spLocks noGrp="1"/>
          </p:cNvSpPr>
          <p:nvPr>
            <p:ph sz="quarter" idx="14"/>
          </p:nvPr>
        </p:nvSpPr>
        <p:spPr/>
        <p:txBody>
          <a:bodyPr/>
          <a:lstStyle/>
          <a:p>
            <a:r>
              <a:rPr lang="en-US" dirty="0" smtClean="0"/>
              <a:t>Subtitle</a:t>
            </a:r>
            <a:endParaRPr lang="en-GB" dirty="0"/>
          </a:p>
        </p:txBody>
      </p:sp>
      <p:sp>
        <p:nvSpPr>
          <p:cNvPr id="6" name="Content Placeholder 5"/>
          <p:cNvSpPr>
            <a:spLocks noGrp="1"/>
          </p:cNvSpPr>
          <p:nvPr>
            <p:ph sz="quarter" idx="15"/>
          </p:nvPr>
        </p:nvSpPr>
        <p:spPr/>
        <p:txBody>
          <a:bodyPr/>
          <a:lstStyle/>
          <a:p>
            <a:r>
              <a:rPr lang="en-US" b="1" dirty="0" smtClean="0">
                <a:solidFill>
                  <a:schemeClr val="accent1"/>
                </a:solidFill>
              </a:rPr>
              <a:t>XX</a:t>
            </a:r>
          </a:p>
          <a:p>
            <a:r>
              <a:rPr lang="en-US" b="0" dirty="0" smtClean="0">
                <a:solidFill>
                  <a:schemeClr val="tx1"/>
                </a:solidFill>
              </a:rPr>
              <a:t>XX</a:t>
            </a:r>
            <a:endParaRPr lang="en-GB" b="0" dirty="0">
              <a:solidFill>
                <a:schemeClr val="tx1"/>
              </a:solidFill>
            </a:endParaRPr>
          </a:p>
        </p:txBody>
      </p:sp>
      <p:sp>
        <p:nvSpPr>
          <p:cNvPr id="2" name="Picture Placeholder 1"/>
          <p:cNvSpPr>
            <a:spLocks noGrp="1"/>
          </p:cNvSpPr>
          <p:nvPr>
            <p:ph type="pic" sz="quarter" idx="43"/>
          </p:nvPr>
        </p:nvSpPr>
        <p:spPr/>
      </p:sp>
      <p:sp>
        <p:nvSpPr>
          <p:cNvPr id="3" name="Picture Placeholder 2"/>
          <p:cNvSpPr>
            <a:spLocks noGrp="1"/>
          </p:cNvSpPr>
          <p:nvPr>
            <p:ph type="pic" sz="quarter" idx="44"/>
          </p:nvPr>
        </p:nvSpPr>
        <p:spPr/>
      </p:sp>
    </p:spTree>
    <p:extLst>
      <p:ext uri="{BB962C8B-B14F-4D97-AF65-F5344CB8AC3E}">
        <p14:creationId xmlns:p14="http://schemas.microsoft.com/office/powerpoint/2010/main" val="313943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48"/>
          </p:nvPr>
        </p:nvSpPr>
        <p:spPr/>
        <p:txBody>
          <a:bodyPr/>
          <a:lstStyle/>
          <a:p>
            <a:r>
              <a:rPr lang="en-US" dirty="0"/>
              <a:t>TABLE OF CONTENTS</a:t>
            </a:r>
            <a:endParaRPr lang="en-GB" dirty="0"/>
          </a:p>
        </p:txBody>
      </p:sp>
      <p:sp>
        <p:nvSpPr>
          <p:cNvPr id="4" name="Text Placeholder 3"/>
          <p:cNvSpPr>
            <a:spLocks noGrp="1"/>
          </p:cNvSpPr>
          <p:nvPr>
            <p:ph type="body" sz="quarter" idx="14"/>
          </p:nvPr>
        </p:nvSpPr>
        <p:spPr/>
        <p:txBody>
          <a:bodyPr/>
          <a:lstStyle/>
          <a:p>
            <a:r>
              <a:rPr lang="en-US" dirty="0" smtClean="0"/>
              <a:t>XX</a:t>
            </a:r>
            <a:endParaRPr lang="en-GB" dirty="0"/>
          </a:p>
        </p:txBody>
      </p:sp>
      <p:sp>
        <p:nvSpPr>
          <p:cNvPr id="14" name="Text Placeholder 13"/>
          <p:cNvSpPr>
            <a:spLocks noGrp="1"/>
          </p:cNvSpPr>
          <p:nvPr>
            <p:ph type="body" sz="quarter" idx="49"/>
          </p:nvPr>
        </p:nvSpPr>
        <p:spPr/>
        <p:txBody>
          <a:bodyPr/>
          <a:lstStyle/>
          <a:p>
            <a:r>
              <a:rPr lang="en-US" dirty="0"/>
              <a:t>01</a:t>
            </a:r>
            <a:endParaRPr lang="en-GB" dirty="0"/>
          </a:p>
        </p:txBody>
      </p:sp>
      <p:sp>
        <p:nvSpPr>
          <p:cNvPr id="5" name="Text Placeholder 4"/>
          <p:cNvSpPr>
            <a:spLocks noGrp="1"/>
          </p:cNvSpPr>
          <p:nvPr>
            <p:ph type="body" sz="quarter" idx="15"/>
          </p:nvPr>
        </p:nvSpPr>
        <p:spPr/>
        <p:txBody>
          <a:bodyPr/>
          <a:lstStyle/>
          <a:p>
            <a:r>
              <a:rPr lang="en-US" dirty="0"/>
              <a:t>02</a:t>
            </a:r>
            <a:endParaRPr lang="en-GB" dirty="0"/>
          </a:p>
        </p:txBody>
      </p:sp>
      <p:sp>
        <p:nvSpPr>
          <p:cNvPr id="6" name="Text Placeholder 5"/>
          <p:cNvSpPr>
            <a:spLocks noGrp="1"/>
          </p:cNvSpPr>
          <p:nvPr>
            <p:ph type="body" sz="quarter" idx="16"/>
          </p:nvPr>
        </p:nvSpPr>
        <p:spPr/>
        <p:txBody>
          <a:bodyPr/>
          <a:lstStyle/>
          <a:p>
            <a:r>
              <a:rPr lang="en-US" dirty="0"/>
              <a:t>03</a:t>
            </a:r>
            <a:endParaRPr lang="en-GB" dirty="0"/>
          </a:p>
        </p:txBody>
      </p:sp>
      <p:sp>
        <p:nvSpPr>
          <p:cNvPr id="7" name="Text Placeholder 6"/>
          <p:cNvSpPr>
            <a:spLocks noGrp="1"/>
          </p:cNvSpPr>
          <p:nvPr>
            <p:ph type="body" sz="quarter" idx="17"/>
          </p:nvPr>
        </p:nvSpPr>
        <p:spPr/>
        <p:txBody>
          <a:bodyPr/>
          <a:lstStyle/>
          <a:p>
            <a:r>
              <a:rPr lang="en-US" dirty="0"/>
              <a:t>04</a:t>
            </a:r>
            <a:endParaRPr lang="en-GB" dirty="0"/>
          </a:p>
        </p:txBody>
      </p:sp>
      <p:sp>
        <p:nvSpPr>
          <p:cNvPr id="8" name="Text Placeholder 7"/>
          <p:cNvSpPr>
            <a:spLocks noGrp="1"/>
          </p:cNvSpPr>
          <p:nvPr>
            <p:ph type="body" sz="quarter" idx="18"/>
          </p:nvPr>
        </p:nvSpPr>
        <p:spPr/>
        <p:txBody>
          <a:bodyPr/>
          <a:lstStyle/>
          <a:p>
            <a:r>
              <a:rPr lang="en-US" dirty="0"/>
              <a:t>05</a:t>
            </a:r>
            <a:endParaRPr lang="en-GB" dirty="0"/>
          </a:p>
        </p:txBody>
      </p:sp>
      <p:sp>
        <p:nvSpPr>
          <p:cNvPr id="9" name="Text Placeholder 8"/>
          <p:cNvSpPr>
            <a:spLocks noGrp="1"/>
          </p:cNvSpPr>
          <p:nvPr>
            <p:ph type="body" sz="quarter" idx="19"/>
          </p:nvPr>
        </p:nvSpPr>
        <p:spPr/>
        <p:txBody>
          <a:bodyPr/>
          <a:lstStyle/>
          <a:p>
            <a:r>
              <a:rPr lang="en-US" dirty="0" smtClean="0"/>
              <a:t>XX</a:t>
            </a:r>
            <a:endParaRPr lang="en-GB" dirty="0"/>
          </a:p>
        </p:txBody>
      </p:sp>
      <p:sp>
        <p:nvSpPr>
          <p:cNvPr id="10" name="Text Placeholder 9"/>
          <p:cNvSpPr>
            <a:spLocks noGrp="1"/>
          </p:cNvSpPr>
          <p:nvPr>
            <p:ph type="body" sz="quarter" idx="20"/>
          </p:nvPr>
        </p:nvSpPr>
        <p:spPr/>
        <p:txBody>
          <a:bodyPr/>
          <a:lstStyle/>
          <a:p>
            <a:r>
              <a:rPr lang="en-US" dirty="0" smtClean="0"/>
              <a:t>XX</a:t>
            </a:r>
            <a:endParaRPr lang="en-GB" dirty="0"/>
          </a:p>
        </p:txBody>
      </p:sp>
      <p:sp>
        <p:nvSpPr>
          <p:cNvPr id="11" name="Text Placeholder 10"/>
          <p:cNvSpPr>
            <a:spLocks noGrp="1"/>
          </p:cNvSpPr>
          <p:nvPr>
            <p:ph type="body" sz="quarter" idx="21"/>
          </p:nvPr>
        </p:nvSpPr>
        <p:spPr/>
        <p:txBody>
          <a:bodyPr/>
          <a:lstStyle/>
          <a:p>
            <a:r>
              <a:rPr lang="en-GB" dirty="0" smtClean="0"/>
              <a:t>XX</a:t>
            </a:r>
            <a:endParaRPr lang="en-GB" dirty="0"/>
          </a:p>
        </p:txBody>
      </p:sp>
      <p:sp>
        <p:nvSpPr>
          <p:cNvPr id="12" name="Text Placeholder 11"/>
          <p:cNvSpPr>
            <a:spLocks noGrp="1"/>
          </p:cNvSpPr>
          <p:nvPr>
            <p:ph type="body" sz="quarter" idx="22"/>
          </p:nvPr>
        </p:nvSpPr>
        <p:spPr/>
        <p:txBody>
          <a:bodyPr/>
          <a:lstStyle/>
          <a:p>
            <a:r>
              <a:rPr lang="en-US" dirty="0" smtClean="0"/>
              <a:t>XX</a:t>
            </a:r>
            <a:endParaRPr lang="en-GB" dirty="0"/>
          </a:p>
        </p:txBody>
      </p:sp>
      <p:sp>
        <p:nvSpPr>
          <p:cNvPr id="15" name="Text Placeholder 14"/>
          <p:cNvSpPr>
            <a:spLocks noGrp="1"/>
          </p:cNvSpPr>
          <p:nvPr>
            <p:ph type="body" sz="quarter" idx="50"/>
          </p:nvPr>
        </p:nvSpPr>
        <p:spPr/>
        <p:txBody>
          <a:bodyPr/>
          <a:lstStyle/>
          <a:p>
            <a:r>
              <a:rPr lang="en-US" dirty="0" smtClean="0"/>
              <a:t>XX</a:t>
            </a:r>
            <a:endParaRPr lang="en-GB" dirty="0"/>
          </a:p>
        </p:txBody>
      </p:sp>
      <p:sp>
        <p:nvSpPr>
          <p:cNvPr id="16" name="Text Placeholder 15"/>
          <p:cNvSpPr>
            <a:spLocks noGrp="1"/>
          </p:cNvSpPr>
          <p:nvPr>
            <p:ph type="body" sz="quarter" idx="51"/>
          </p:nvPr>
        </p:nvSpPr>
        <p:spPr/>
        <p:txBody>
          <a:bodyPr/>
          <a:lstStyle/>
          <a:p>
            <a:r>
              <a:rPr lang="en-US" dirty="0"/>
              <a:t>06</a:t>
            </a:r>
            <a:endParaRPr lang="en-GB" dirty="0"/>
          </a:p>
        </p:txBody>
      </p:sp>
      <p:sp>
        <p:nvSpPr>
          <p:cNvPr id="17" name="Text Placeholder 16"/>
          <p:cNvSpPr>
            <a:spLocks noGrp="1"/>
          </p:cNvSpPr>
          <p:nvPr>
            <p:ph type="body" sz="quarter" idx="52"/>
          </p:nvPr>
        </p:nvSpPr>
        <p:spPr/>
        <p:txBody>
          <a:bodyPr/>
          <a:lstStyle/>
          <a:p>
            <a:r>
              <a:rPr lang="en-US" dirty="0"/>
              <a:t>07</a:t>
            </a:r>
            <a:endParaRPr lang="en-GB" dirty="0"/>
          </a:p>
        </p:txBody>
      </p:sp>
      <p:sp>
        <p:nvSpPr>
          <p:cNvPr id="18" name="Text Placeholder 17"/>
          <p:cNvSpPr>
            <a:spLocks noGrp="1"/>
          </p:cNvSpPr>
          <p:nvPr>
            <p:ph type="body" sz="quarter" idx="53"/>
          </p:nvPr>
        </p:nvSpPr>
        <p:spPr/>
        <p:txBody>
          <a:bodyPr/>
          <a:lstStyle/>
          <a:p>
            <a:r>
              <a:rPr lang="en-US" dirty="0"/>
              <a:t>08</a:t>
            </a:r>
            <a:endParaRPr lang="en-GB" dirty="0"/>
          </a:p>
        </p:txBody>
      </p:sp>
      <p:sp>
        <p:nvSpPr>
          <p:cNvPr id="19" name="Text Placeholder 18"/>
          <p:cNvSpPr>
            <a:spLocks noGrp="1"/>
          </p:cNvSpPr>
          <p:nvPr>
            <p:ph type="body" sz="quarter" idx="54"/>
          </p:nvPr>
        </p:nvSpPr>
        <p:spPr/>
        <p:txBody>
          <a:bodyPr/>
          <a:lstStyle/>
          <a:p>
            <a:r>
              <a:rPr lang="en-US" dirty="0"/>
              <a:t>09</a:t>
            </a:r>
            <a:endParaRPr lang="en-GB" dirty="0"/>
          </a:p>
        </p:txBody>
      </p:sp>
      <p:sp>
        <p:nvSpPr>
          <p:cNvPr id="20" name="Text Placeholder 19"/>
          <p:cNvSpPr>
            <a:spLocks noGrp="1"/>
          </p:cNvSpPr>
          <p:nvPr>
            <p:ph type="body" sz="quarter" idx="55"/>
          </p:nvPr>
        </p:nvSpPr>
        <p:spPr/>
        <p:txBody>
          <a:bodyPr/>
          <a:lstStyle/>
          <a:p>
            <a:r>
              <a:rPr lang="en-US" dirty="0"/>
              <a:t>10</a:t>
            </a:r>
            <a:endParaRPr lang="en-GB" dirty="0"/>
          </a:p>
        </p:txBody>
      </p:sp>
      <p:sp>
        <p:nvSpPr>
          <p:cNvPr id="21" name="Text Placeholder 20"/>
          <p:cNvSpPr>
            <a:spLocks noGrp="1"/>
          </p:cNvSpPr>
          <p:nvPr>
            <p:ph type="body" sz="quarter" idx="56"/>
          </p:nvPr>
        </p:nvSpPr>
        <p:spPr/>
        <p:txBody>
          <a:bodyPr/>
          <a:lstStyle/>
          <a:p>
            <a:r>
              <a:rPr lang="en-US" dirty="0" smtClean="0"/>
              <a:t>XX</a:t>
            </a:r>
            <a:endParaRPr lang="en-GB" dirty="0"/>
          </a:p>
        </p:txBody>
      </p:sp>
      <p:sp>
        <p:nvSpPr>
          <p:cNvPr id="22" name="Text Placeholder 21"/>
          <p:cNvSpPr>
            <a:spLocks noGrp="1"/>
          </p:cNvSpPr>
          <p:nvPr>
            <p:ph type="body" sz="quarter" idx="57"/>
          </p:nvPr>
        </p:nvSpPr>
        <p:spPr/>
        <p:txBody>
          <a:bodyPr/>
          <a:lstStyle/>
          <a:p>
            <a:r>
              <a:rPr lang="en-US" dirty="0" smtClean="0"/>
              <a:t>XX</a:t>
            </a:r>
            <a:endParaRPr lang="en-GB" dirty="0"/>
          </a:p>
        </p:txBody>
      </p:sp>
      <p:sp>
        <p:nvSpPr>
          <p:cNvPr id="23" name="Text Placeholder 22"/>
          <p:cNvSpPr>
            <a:spLocks noGrp="1"/>
          </p:cNvSpPr>
          <p:nvPr>
            <p:ph type="body" sz="quarter" idx="58"/>
          </p:nvPr>
        </p:nvSpPr>
        <p:spPr/>
        <p:txBody>
          <a:bodyPr/>
          <a:lstStyle/>
          <a:p>
            <a:r>
              <a:rPr lang="en-US" dirty="0" smtClean="0"/>
              <a:t>XX</a:t>
            </a:r>
            <a:endParaRPr lang="en-GB" dirty="0"/>
          </a:p>
        </p:txBody>
      </p:sp>
      <p:sp>
        <p:nvSpPr>
          <p:cNvPr id="24" name="Text Placeholder 23"/>
          <p:cNvSpPr>
            <a:spLocks noGrp="1"/>
          </p:cNvSpPr>
          <p:nvPr>
            <p:ph type="body" sz="quarter" idx="59"/>
          </p:nvPr>
        </p:nvSpPr>
        <p:spPr/>
        <p:txBody>
          <a:bodyPr/>
          <a:lstStyle/>
          <a:p>
            <a:r>
              <a:rPr lang="en-US" dirty="0" smtClean="0"/>
              <a:t>XX</a:t>
            </a:r>
            <a:endParaRPr lang="en-GB" dirty="0"/>
          </a:p>
        </p:txBody>
      </p:sp>
      <p:sp>
        <p:nvSpPr>
          <p:cNvPr id="25" name="Slide Number Placeholder 24"/>
          <p:cNvSpPr>
            <a:spLocks noGrp="1"/>
          </p:cNvSpPr>
          <p:nvPr>
            <p:ph type="sldNum" sz="quarter" idx="42"/>
          </p:nvPr>
        </p:nvSpPr>
        <p:spPr/>
        <p:txBody>
          <a:bodyPr/>
          <a:lstStyle/>
          <a:p>
            <a:fld id="{A748942E-05A8-4DA0-8FD0-849E3F9CB9B3}" type="slidenum">
              <a:rPr lang="en-GB" smtClean="0"/>
              <a:pPr/>
              <a:t>5</a:t>
            </a:fld>
            <a:endParaRPr lang="en-GB" dirty="0"/>
          </a:p>
        </p:txBody>
      </p:sp>
    </p:spTree>
    <p:extLst>
      <p:ext uri="{BB962C8B-B14F-4D97-AF65-F5344CB8AC3E}">
        <p14:creationId xmlns:p14="http://schemas.microsoft.com/office/powerpoint/2010/main" val="335124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8"/>
          </p:nvPr>
        </p:nvSpPr>
        <p:spPr/>
        <p:txBody>
          <a:bodyPr/>
          <a:lstStyle/>
          <a:p>
            <a:r>
              <a:rPr lang="en-US" dirty="0" smtClean="0"/>
              <a:t>TITLE</a:t>
            </a:r>
            <a:endParaRPr lang="en-GB" dirty="0"/>
          </a:p>
        </p:txBody>
      </p:sp>
      <p:sp>
        <p:nvSpPr>
          <p:cNvPr id="4" name="Text Placeholder 3"/>
          <p:cNvSpPr>
            <a:spLocks noGrp="1"/>
          </p:cNvSpPr>
          <p:nvPr>
            <p:ph type="body" sz="quarter" idx="14"/>
          </p:nvPr>
        </p:nvSpPr>
        <p:spPr/>
        <p:txBody>
          <a:bodyPr/>
          <a:lstStyle/>
          <a:p>
            <a:r>
              <a:rPr lang="en-US" dirty="0"/>
              <a:t>Add your text here</a:t>
            </a:r>
            <a:endParaRPr lang="en-GB" dirty="0"/>
          </a:p>
        </p:txBody>
      </p:sp>
      <p:sp>
        <p:nvSpPr>
          <p:cNvPr id="6" name="Slide Number Placeholder 5"/>
          <p:cNvSpPr>
            <a:spLocks noGrp="1"/>
          </p:cNvSpPr>
          <p:nvPr>
            <p:ph type="sldNum" sz="quarter" idx="42"/>
          </p:nvPr>
        </p:nvSpPr>
        <p:spPr/>
        <p:txBody>
          <a:bodyPr/>
          <a:lstStyle/>
          <a:p>
            <a:fld id="{A748942E-05A8-4DA0-8FD0-849E3F9CB9B3}" type="slidenum">
              <a:rPr lang="en-GB" smtClean="0"/>
              <a:pPr/>
              <a:t>6</a:t>
            </a:fld>
            <a:endParaRPr lang="en-GB" dirty="0"/>
          </a:p>
        </p:txBody>
      </p:sp>
      <p:sp>
        <p:nvSpPr>
          <p:cNvPr id="3" name="Picture Placeholder 2"/>
          <p:cNvSpPr>
            <a:spLocks noGrp="1"/>
          </p:cNvSpPr>
          <p:nvPr>
            <p:ph type="pic" sz="quarter" idx="15"/>
          </p:nvPr>
        </p:nvSpPr>
        <p:spPr/>
      </p:sp>
    </p:spTree>
    <p:extLst>
      <p:ext uri="{BB962C8B-B14F-4D97-AF65-F5344CB8AC3E}">
        <p14:creationId xmlns:p14="http://schemas.microsoft.com/office/powerpoint/2010/main" val="211077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8"/>
          </p:nvPr>
        </p:nvSpPr>
        <p:spPr/>
        <p:txBody>
          <a:bodyPr/>
          <a:lstStyle/>
          <a:p>
            <a:r>
              <a:rPr lang="en-US" dirty="0" smtClean="0"/>
              <a:t>TITLE</a:t>
            </a:r>
            <a:endParaRPr lang="en-GB" dirty="0"/>
          </a:p>
        </p:txBody>
      </p:sp>
      <p:sp>
        <p:nvSpPr>
          <p:cNvPr id="4" name="Text Placeholder 3"/>
          <p:cNvSpPr>
            <a:spLocks noGrp="1"/>
          </p:cNvSpPr>
          <p:nvPr>
            <p:ph type="body" sz="quarter" idx="14"/>
          </p:nvPr>
        </p:nvSpPr>
        <p:spPr/>
        <p:txBody>
          <a:bodyPr/>
          <a:lstStyle/>
          <a:p>
            <a:r>
              <a:rPr lang="en-US" dirty="0" smtClean="0"/>
              <a:t>Add your text here</a:t>
            </a:r>
            <a:endParaRPr lang="en-GB" dirty="0"/>
          </a:p>
        </p:txBody>
      </p:sp>
      <p:sp>
        <p:nvSpPr>
          <p:cNvPr id="7" name="Slide Number Placeholder 6"/>
          <p:cNvSpPr>
            <a:spLocks noGrp="1"/>
          </p:cNvSpPr>
          <p:nvPr>
            <p:ph type="sldNum" sz="quarter" idx="42"/>
          </p:nvPr>
        </p:nvSpPr>
        <p:spPr/>
        <p:txBody>
          <a:bodyPr/>
          <a:lstStyle/>
          <a:p>
            <a:fld id="{A748942E-05A8-4DA0-8FD0-849E3F9CB9B3}" type="slidenum">
              <a:rPr lang="en-GB" smtClean="0"/>
              <a:pPr/>
              <a:t>7</a:t>
            </a:fld>
            <a:endParaRPr lang="en-GB" dirty="0"/>
          </a:p>
        </p:txBody>
      </p:sp>
      <p:sp>
        <p:nvSpPr>
          <p:cNvPr id="5" name="Picture Placeholder 4"/>
          <p:cNvSpPr>
            <a:spLocks noGrp="1"/>
          </p:cNvSpPr>
          <p:nvPr>
            <p:ph type="pic" sz="quarter" idx="15"/>
          </p:nvPr>
        </p:nvSpPr>
        <p:spPr/>
      </p:sp>
    </p:spTree>
    <p:extLst>
      <p:ext uri="{BB962C8B-B14F-4D97-AF65-F5344CB8AC3E}">
        <p14:creationId xmlns:p14="http://schemas.microsoft.com/office/powerpoint/2010/main" val="28033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5"/>
          </p:nvPr>
        </p:nvSpPr>
        <p:spPr/>
        <p:txBody>
          <a:bodyPr/>
          <a:lstStyle/>
          <a:p>
            <a:r>
              <a:rPr lang="en-US"/>
              <a:t>YOUR TITLE HERE</a:t>
            </a:r>
            <a:endParaRPr lang="en-GB" dirty="0"/>
          </a:p>
        </p:txBody>
      </p:sp>
      <p:sp>
        <p:nvSpPr>
          <p:cNvPr id="5" name="Content Placeholder 4"/>
          <p:cNvSpPr>
            <a:spLocks noGrp="1"/>
          </p:cNvSpPr>
          <p:nvPr>
            <p:ph sz="quarter" idx="27"/>
          </p:nvPr>
        </p:nvSpPr>
        <p:spPr/>
        <p:txBody>
          <a:bodyPr/>
          <a:lstStyle/>
          <a:p>
            <a:r>
              <a:rPr lang="en-US"/>
              <a:t>It is a long established fact that a reader will be distracted by the readable content of a page .</a:t>
            </a:r>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dirty="0"/>
          </a:p>
        </p:txBody>
      </p:sp>
      <p:sp>
        <p:nvSpPr>
          <p:cNvPr id="6" name="Content Placeholder 5"/>
          <p:cNvSpPr>
            <a:spLocks noGrp="1"/>
          </p:cNvSpPr>
          <p:nvPr>
            <p:ph sz="quarter" idx="28"/>
          </p:nvPr>
        </p:nvSpPr>
        <p:spPr/>
        <p:txBody>
          <a:bodyPr/>
          <a:lstStyle/>
          <a:p>
            <a:r>
              <a:rPr lang="en-US"/>
              <a:t>YOUR TITLE HERE</a:t>
            </a:r>
            <a:endParaRPr lang="en-GB"/>
          </a:p>
          <a:p>
            <a:endParaRPr lang="en-GB" dirty="0"/>
          </a:p>
        </p:txBody>
      </p:sp>
      <p:sp>
        <p:nvSpPr>
          <p:cNvPr id="7" name="Content Placeholder 6"/>
          <p:cNvSpPr>
            <a:spLocks noGrp="1"/>
          </p:cNvSpPr>
          <p:nvPr>
            <p:ph sz="quarter" idx="29"/>
          </p:nvPr>
        </p:nvSpPr>
        <p:spPr/>
        <p:txBody>
          <a:bodyPr/>
          <a:lstStyle/>
          <a:p>
            <a:r>
              <a:rPr lang="en-US"/>
              <a:t>It is a long established fact that a reader will be distracted by the readable content of a page .</a:t>
            </a:r>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dirty="0"/>
          </a:p>
        </p:txBody>
      </p:sp>
      <p:sp>
        <p:nvSpPr>
          <p:cNvPr id="8" name="Content Placeholder 7"/>
          <p:cNvSpPr>
            <a:spLocks noGrp="1"/>
          </p:cNvSpPr>
          <p:nvPr>
            <p:ph sz="quarter" idx="30"/>
          </p:nvPr>
        </p:nvSpPr>
        <p:spPr/>
        <p:txBody>
          <a:bodyPr/>
          <a:lstStyle/>
          <a:p>
            <a:r>
              <a:rPr lang="en-US"/>
              <a:t>YOUR TITLE HERE</a:t>
            </a:r>
            <a:endParaRPr lang="en-GB"/>
          </a:p>
          <a:p>
            <a:endParaRPr lang="en-GB" dirty="0"/>
          </a:p>
        </p:txBody>
      </p:sp>
      <p:sp>
        <p:nvSpPr>
          <p:cNvPr id="9" name="Content Placeholder 8"/>
          <p:cNvSpPr>
            <a:spLocks noGrp="1"/>
          </p:cNvSpPr>
          <p:nvPr>
            <p:ph sz="quarter" idx="31"/>
          </p:nvPr>
        </p:nvSpPr>
        <p:spPr/>
        <p:txBody>
          <a:bodyPr/>
          <a:lstStyle/>
          <a:p>
            <a:r>
              <a:rPr lang="en-US"/>
              <a:t>It is a long established fact that a reader will be distracted by the readable content of a page .</a:t>
            </a:r>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dirty="0"/>
          </a:p>
        </p:txBody>
      </p:sp>
      <p:sp>
        <p:nvSpPr>
          <p:cNvPr id="2" name="Text Placeholder 1"/>
          <p:cNvSpPr>
            <a:spLocks noGrp="1"/>
          </p:cNvSpPr>
          <p:nvPr>
            <p:ph type="body" sz="quarter" idx="48"/>
          </p:nvPr>
        </p:nvSpPr>
        <p:spPr/>
        <p:txBody>
          <a:bodyPr/>
          <a:lstStyle/>
          <a:p>
            <a:r>
              <a:rPr lang="en-US" dirty="0" smtClean="0"/>
              <a:t>TITLE</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8</a:t>
            </a:fld>
            <a:endParaRPr lang="en-GB" dirty="0"/>
          </a:p>
        </p:txBody>
      </p:sp>
    </p:spTree>
    <p:extLst>
      <p:ext uri="{BB962C8B-B14F-4D97-AF65-F5344CB8AC3E}">
        <p14:creationId xmlns:p14="http://schemas.microsoft.com/office/powerpoint/2010/main" val="3093669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lstStyle/>
          <a:p>
            <a:r>
              <a:rPr lang="en-US" dirty="0" smtClean="0"/>
              <a:t>XX</a:t>
            </a:r>
            <a:endParaRPr lang="en-GB" dirty="0"/>
          </a:p>
        </p:txBody>
      </p:sp>
      <p:sp>
        <p:nvSpPr>
          <p:cNvPr id="5" name="Text Placeholder 4"/>
          <p:cNvSpPr>
            <a:spLocks noGrp="1"/>
          </p:cNvSpPr>
          <p:nvPr>
            <p:ph type="body" sz="half" idx="78"/>
          </p:nvPr>
        </p:nvSpPr>
        <p:spPr/>
        <p:txBody>
          <a:bodyPr/>
          <a:lstStyle/>
          <a:p>
            <a:r>
              <a:rPr lang="en-US" dirty="0" smtClean="0"/>
              <a:t>XX</a:t>
            </a:r>
            <a:endParaRPr lang="en-GB" dirty="0"/>
          </a:p>
        </p:txBody>
      </p:sp>
      <p:sp>
        <p:nvSpPr>
          <p:cNvPr id="6" name="Text Placeholder 5"/>
          <p:cNvSpPr>
            <a:spLocks noGrp="1"/>
          </p:cNvSpPr>
          <p:nvPr>
            <p:ph type="body" sz="half" idx="79"/>
          </p:nvPr>
        </p:nvSpPr>
        <p:spPr/>
        <p:txBody>
          <a:bodyPr/>
          <a:lstStyle/>
          <a:p>
            <a:r>
              <a:rPr lang="en-US" dirty="0" smtClean="0"/>
              <a:t>XX</a:t>
            </a:r>
            <a:endParaRPr lang="en-GB" dirty="0"/>
          </a:p>
        </p:txBody>
      </p:sp>
      <p:sp>
        <p:nvSpPr>
          <p:cNvPr id="2" name="Text Placeholder 1"/>
          <p:cNvSpPr>
            <a:spLocks noGrp="1"/>
          </p:cNvSpPr>
          <p:nvPr>
            <p:ph type="body" sz="quarter" idx="48"/>
          </p:nvPr>
        </p:nvSpPr>
        <p:spPr/>
        <p:txBody>
          <a:bodyPr/>
          <a:lstStyle/>
          <a:p>
            <a:r>
              <a:rPr lang="en-US" dirty="0" smtClean="0"/>
              <a:t>TITLE </a:t>
            </a:r>
            <a:endParaRPr lang="en-GB" dirty="0"/>
          </a:p>
        </p:txBody>
      </p:sp>
      <p:sp>
        <p:nvSpPr>
          <p:cNvPr id="3" name="Slide Number Placeholder 2"/>
          <p:cNvSpPr>
            <a:spLocks noGrp="1"/>
          </p:cNvSpPr>
          <p:nvPr>
            <p:ph type="sldNum" sz="quarter" idx="42"/>
          </p:nvPr>
        </p:nvSpPr>
        <p:spPr/>
        <p:txBody>
          <a:bodyPr/>
          <a:lstStyle/>
          <a:p>
            <a:fld id="{A748942E-05A8-4DA0-8FD0-849E3F9CB9B3}" type="slidenum">
              <a:rPr lang="en-GB" smtClean="0"/>
              <a:pPr/>
              <a:t>9</a:t>
            </a:fld>
            <a:endParaRPr lang="en-GB" dirty="0"/>
          </a:p>
        </p:txBody>
      </p:sp>
    </p:spTree>
    <p:extLst>
      <p:ext uri="{BB962C8B-B14F-4D97-AF65-F5344CB8AC3E}">
        <p14:creationId xmlns:p14="http://schemas.microsoft.com/office/powerpoint/2010/main" val="1708230137"/>
      </p:ext>
    </p:extLst>
  </p:cSld>
  <p:clrMapOvr>
    <a:masterClrMapping/>
  </p:clrMapOvr>
</p:sld>
</file>

<file path=ppt/theme/theme1.xml><?xml version="1.0" encoding="utf-8"?>
<a:theme xmlns:a="http://schemas.openxmlformats.org/drawingml/2006/main" name="Office Theme">
  <a:themeElements>
    <a:clrScheme name="yaraalzahid Color Scheme">
      <a:dk1>
        <a:srgbClr val="000000"/>
      </a:dk1>
      <a:lt1>
        <a:srgbClr val="FFFFFF"/>
      </a:lt1>
      <a:dk2>
        <a:srgbClr val="FFFFFF"/>
      </a:dk2>
      <a:lt2>
        <a:srgbClr val="FFFFFF"/>
      </a:lt2>
      <a:accent1>
        <a:srgbClr val="1867AF"/>
      </a:accent1>
      <a:accent2>
        <a:srgbClr val="3BAD6D"/>
      </a:accent2>
      <a:accent3>
        <a:srgbClr val="EE710B"/>
      </a:accent3>
      <a:accent4>
        <a:srgbClr val="1867AF"/>
      </a:accent4>
      <a:accent5>
        <a:srgbClr val="3BAD6D"/>
      </a:accent5>
      <a:accent6>
        <a:srgbClr val="EE710B"/>
      </a:accent6>
      <a:hlink>
        <a:srgbClr val="1867AF"/>
      </a:hlink>
      <a:folHlink>
        <a:srgbClr val="1867AF"/>
      </a:folHlink>
    </a:clrScheme>
    <a:fontScheme name="yaraalzahid Font Sc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808</Words>
  <Application>Microsoft Office PowerPoint</Application>
  <PresentationFormat>Custom</PresentationFormat>
  <Paragraphs>315</Paragraphs>
  <Slides>19</Slides>
  <Notes>0</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19</vt:i4>
      </vt:variant>
    </vt:vector>
  </HeadingPairs>
  <TitlesOfParts>
    <vt:vector size="35" baseType="lpstr">
      <vt:lpstr>Arial</vt:lpstr>
      <vt:lpstr>Calibri</vt:lpstr>
      <vt:lpstr>Calibri Light</vt:lpstr>
      <vt:lpstr>Century Gothic</vt:lpstr>
      <vt:lpstr>Champagne &amp; Limousines</vt:lpstr>
      <vt:lpstr>Courier New</vt:lpstr>
      <vt:lpstr>Myriad Pro</vt:lpstr>
      <vt:lpstr>Open Sans</vt:lpstr>
      <vt:lpstr>Poppins</vt:lpstr>
      <vt:lpstr>Poppins Light</vt:lpstr>
      <vt:lpstr>Roboto</vt:lpstr>
      <vt:lpstr>Times New Roman</vt:lpstr>
      <vt:lpstr>Ubuntu</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mwu</dc:creator>
  <cp:lastModifiedBy>Zahid, Yara A</cp:lastModifiedBy>
  <cp:revision>43</cp:revision>
  <dcterms:created xsi:type="dcterms:W3CDTF">2022-09-16T13:36:12Z</dcterms:created>
  <dcterms:modified xsi:type="dcterms:W3CDTF">2022-10-09T12:51:12Z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76ec7a-5c1c-40d8-b713-034aac8a6cec_Enabled">
    <vt:lpwstr>True</vt:lpwstr>
  </property>
  <property fmtid="{D5CDD505-2E9C-101B-9397-08002B2CF9AE}" pid="3" name="MSIP_Label_b176ec7a-5c1c-40d8-b713-034aac8a6cec_SiteId">
    <vt:lpwstr>5a1e0c10-68b1-4667-974b-f394ba989c51</vt:lpwstr>
  </property>
  <property fmtid="{D5CDD505-2E9C-101B-9397-08002B2CF9AE}" pid="4" name="MSIP_Label_b176ec7a-5c1c-40d8-b713-034aac8a6cec_Owner">
    <vt:lpwstr>almansss@aramco.com</vt:lpwstr>
  </property>
  <property fmtid="{D5CDD505-2E9C-101B-9397-08002B2CF9AE}" pid="5" name="MSIP_Label_b176ec7a-5c1c-40d8-b713-034aac8a6cec_SetDate">
    <vt:lpwstr>2022-10-09T11:54:22.3345638Z</vt:lpwstr>
  </property>
  <property fmtid="{D5CDD505-2E9C-101B-9397-08002B2CF9AE}" pid="6" name="MSIP_Label_b176ec7a-5c1c-40d8-b713-034aac8a6cec_Name">
    <vt:lpwstr>Company General Use</vt:lpwstr>
  </property>
  <property fmtid="{D5CDD505-2E9C-101B-9397-08002B2CF9AE}" pid="7" name="MSIP_Label_b176ec7a-5c1c-40d8-b713-034aac8a6cec_Application">
    <vt:lpwstr>Microsoft Azure Information Protection</vt:lpwstr>
  </property>
  <property fmtid="{D5CDD505-2E9C-101B-9397-08002B2CF9AE}" pid="8" name="MSIP_Label_b176ec7a-5c1c-40d8-b713-034aac8a6cec_ActionId">
    <vt:lpwstr>2e08b41e-1386-46f8-b814-393e953ad121</vt:lpwstr>
  </property>
  <property fmtid="{D5CDD505-2E9C-101B-9397-08002B2CF9AE}" pid="9" name="MSIP_Label_b176ec7a-5c1c-40d8-b713-034aac8a6cec_Extended_MSFT_Method">
    <vt:lpwstr>Automatic</vt:lpwstr>
  </property>
  <property fmtid="{D5CDD505-2E9C-101B-9397-08002B2CF9AE}" pid="10" name="Sensitivity">
    <vt:lpwstr>Company General Use</vt:lpwstr>
  </property>
</Properties>
</file>